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7556500" cy="5334000"/>
  <p:notesSz cx="9928225"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21"/>
    <p:restoredTop sz="94674"/>
  </p:normalViewPr>
  <p:slideViewPr>
    <p:cSldViewPr>
      <p:cViewPr>
        <p:scale>
          <a:sx n="98" d="100"/>
          <a:sy n="98" d="100"/>
        </p:scale>
        <p:origin x="432" y="7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02548" y="646765"/>
            <a:ext cx="3557752" cy="944880"/>
          </a:xfrm>
          <a:prstGeom prst="rect">
            <a:avLst/>
          </a:prstGeom>
        </p:spPr>
        <p:txBody>
          <a:bodyPr wrap="square" lIns="0" tIns="0" rIns="0" bIns="0">
            <a:spAutoFit/>
          </a:bodyPr>
          <a:lstStyle>
            <a:lvl1pPr>
              <a:defRPr sz="3100" b="1" i="0">
                <a:solidFill>
                  <a:srgbClr val="203A5D"/>
                </a:solidFill>
                <a:latin typeface="Trebuchet MS"/>
                <a:cs typeface="Trebuchet MS"/>
              </a:defRPr>
            </a:lvl1pPr>
          </a:lstStyle>
          <a:p>
            <a:endParaRPr/>
          </a:p>
        </p:txBody>
      </p:sp>
      <p:sp>
        <p:nvSpPr>
          <p:cNvPr id="3" name="Holder 3"/>
          <p:cNvSpPr>
            <a:spLocks noGrp="1"/>
          </p:cNvSpPr>
          <p:nvPr>
            <p:ph type="subTitle" idx="4"/>
          </p:nvPr>
        </p:nvSpPr>
        <p:spPr>
          <a:xfrm>
            <a:off x="1134427" y="2987040"/>
            <a:ext cx="5293995" cy="1333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203A5D"/>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60309" cy="2372360"/>
          </a:xfrm>
          <a:custGeom>
            <a:avLst/>
            <a:gdLst/>
            <a:ahLst/>
            <a:cxnLst/>
            <a:rect l="l" t="t" r="r" b="b"/>
            <a:pathLst>
              <a:path w="7560309" h="2372360">
                <a:moveTo>
                  <a:pt x="0" y="2372131"/>
                </a:moveTo>
                <a:lnTo>
                  <a:pt x="7560005" y="2372131"/>
                </a:lnTo>
                <a:lnTo>
                  <a:pt x="7560005" y="0"/>
                </a:lnTo>
                <a:lnTo>
                  <a:pt x="0" y="0"/>
                </a:lnTo>
                <a:lnTo>
                  <a:pt x="0" y="2372131"/>
                </a:lnTo>
                <a:close/>
              </a:path>
            </a:pathLst>
          </a:custGeom>
          <a:solidFill>
            <a:srgbClr val="E4F5F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900" b="1" i="0">
                <a:solidFill>
                  <a:srgbClr val="203A5D"/>
                </a:solidFill>
                <a:latin typeface="Trebuchet MS"/>
                <a:cs typeface="Trebuchet MS"/>
              </a:defRPr>
            </a:lvl1pPr>
          </a:lstStyle>
          <a:p>
            <a:endParaRPr/>
          </a:p>
        </p:txBody>
      </p:sp>
      <p:sp>
        <p:nvSpPr>
          <p:cNvPr id="3" name="Holder 3"/>
          <p:cNvSpPr>
            <a:spLocks noGrp="1"/>
          </p:cNvSpPr>
          <p:nvPr>
            <p:ph sz="half" idx="2"/>
          </p:nvPr>
        </p:nvSpPr>
        <p:spPr>
          <a:xfrm>
            <a:off x="378142" y="1226820"/>
            <a:ext cx="3289839" cy="35204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1226820"/>
            <a:ext cx="3289839" cy="35204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203A5D"/>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45056" y="642527"/>
            <a:ext cx="4072737" cy="853440"/>
          </a:xfrm>
          <a:prstGeom prst="rect">
            <a:avLst/>
          </a:prstGeom>
        </p:spPr>
        <p:txBody>
          <a:bodyPr wrap="square" lIns="0" tIns="0" rIns="0" bIns="0">
            <a:spAutoFit/>
          </a:bodyPr>
          <a:lstStyle>
            <a:lvl1pPr>
              <a:defRPr sz="2900" b="1" i="0">
                <a:solidFill>
                  <a:srgbClr val="203A5D"/>
                </a:solidFill>
                <a:latin typeface="Trebuchet MS"/>
                <a:cs typeface="Trebuchet MS"/>
              </a:defRPr>
            </a:lvl1pPr>
          </a:lstStyle>
          <a:p>
            <a:endParaRPr/>
          </a:p>
        </p:txBody>
      </p:sp>
      <p:sp>
        <p:nvSpPr>
          <p:cNvPr id="3" name="Holder 3"/>
          <p:cNvSpPr>
            <a:spLocks noGrp="1"/>
          </p:cNvSpPr>
          <p:nvPr>
            <p:ph type="body" idx="1"/>
          </p:nvPr>
        </p:nvSpPr>
        <p:spPr>
          <a:xfrm>
            <a:off x="378142" y="1226820"/>
            <a:ext cx="6806565" cy="352044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4960620"/>
            <a:ext cx="2420112" cy="2667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4960620"/>
            <a:ext cx="1739455" cy="2667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7/22/2020</a:t>
            </a:fld>
            <a:endParaRPr lang="en-US"/>
          </a:p>
        </p:txBody>
      </p:sp>
      <p:sp>
        <p:nvSpPr>
          <p:cNvPr id="6" name="Holder 6"/>
          <p:cNvSpPr>
            <a:spLocks noGrp="1"/>
          </p:cNvSpPr>
          <p:nvPr>
            <p:ph type="sldNum" sz="quarter" idx="7"/>
          </p:nvPr>
        </p:nvSpPr>
        <p:spPr>
          <a:xfrm>
            <a:off x="5445252" y="4960620"/>
            <a:ext cx="1739455" cy="2667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9.jp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jpg"/><Relationship Id="rId4" Type="http://schemas.openxmlformats.org/officeDocument/2006/relationships/image" Target="../media/image31.png"/><Relationship Id="rId9" Type="http://schemas.openxmlformats.org/officeDocument/2006/relationships/image" Target="../media/image36.jpg"/></Relationships>
</file>

<file path=ppt/slides/_rels/slide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34402" y="1470609"/>
            <a:ext cx="3251200" cy="2402205"/>
            <a:chOff x="734402" y="1470609"/>
            <a:chExt cx="3251200" cy="2402205"/>
          </a:xfrm>
        </p:grpSpPr>
        <p:sp>
          <p:nvSpPr>
            <p:cNvPr id="3" name="object 3"/>
            <p:cNvSpPr/>
            <p:nvPr/>
          </p:nvSpPr>
          <p:spPr>
            <a:xfrm>
              <a:off x="1387741" y="1565059"/>
              <a:ext cx="2199005" cy="2171700"/>
            </a:xfrm>
            <a:custGeom>
              <a:avLst/>
              <a:gdLst/>
              <a:ahLst/>
              <a:cxnLst/>
              <a:rect l="l" t="t" r="r" b="b"/>
              <a:pathLst>
                <a:path w="2199004" h="2171700">
                  <a:moveTo>
                    <a:pt x="49339" y="657402"/>
                  </a:moveTo>
                  <a:lnTo>
                    <a:pt x="43738" y="617321"/>
                  </a:lnTo>
                  <a:lnTo>
                    <a:pt x="37045" y="606653"/>
                  </a:lnTo>
                  <a:lnTo>
                    <a:pt x="11201" y="606653"/>
                  </a:lnTo>
                  <a:lnTo>
                    <a:pt x="4483" y="752513"/>
                  </a:lnTo>
                  <a:lnTo>
                    <a:pt x="2235" y="847051"/>
                  </a:lnTo>
                  <a:lnTo>
                    <a:pt x="914" y="942111"/>
                  </a:lnTo>
                  <a:lnTo>
                    <a:pt x="0" y="1084719"/>
                  </a:lnTo>
                  <a:lnTo>
                    <a:pt x="914" y="1227340"/>
                  </a:lnTo>
                  <a:lnTo>
                    <a:pt x="2235" y="1322387"/>
                  </a:lnTo>
                  <a:lnTo>
                    <a:pt x="4483" y="1416951"/>
                  </a:lnTo>
                  <a:lnTo>
                    <a:pt x="8940" y="1558721"/>
                  </a:lnTo>
                  <a:lnTo>
                    <a:pt x="37045" y="1562811"/>
                  </a:lnTo>
                  <a:lnTo>
                    <a:pt x="38785" y="1561465"/>
                  </a:lnTo>
                  <a:lnTo>
                    <a:pt x="49072" y="1522945"/>
                  </a:lnTo>
                  <a:lnTo>
                    <a:pt x="49339" y="1512036"/>
                  </a:lnTo>
                  <a:lnTo>
                    <a:pt x="47320" y="1455420"/>
                  </a:lnTo>
                  <a:lnTo>
                    <a:pt x="44310" y="1349552"/>
                  </a:lnTo>
                  <a:lnTo>
                    <a:pt x="42316" y="1243647"/>
                  </a:lnTo>
                  <a:lnTo>
                    <a:pt x="41313" y="1137704"/>
                  </a:lnTo>
                  <a:lnTo>
                    <a:pt x="41198" y="1084719"/>
                  </a:lnTo>
                  <a:lnTo>
                    <a:pt x="41694" y="978763"/>
                  </a:lnTo>
                  <a:lnTo>
                    <a:pt x="43192" y="872845"/>
                  </a:lnTo>
                  <a:lnTo>
                    <a:pt x="45681" y="766965"/>
                  </a:lnTo>
                  <a:lnTo>
                    <a:pt x="49339" y="657402"/>
                  </a:lnTo>
                  <a:close/>
                </a:path>
                <a:path w="2199004" h="2171700">
                  <a:moveTo>
                    <a:pt x="1026756" y="167132"/>
                  </a:moveTo>
                  <a:lnTo>
                    <a:pt x="1020152" y="160528"/>
                  </a:lnTo>
                  <a:lnTo>
                    <a:pt x="1003820" y="160528"/>
                  </a:lnTo>
                  <a:lnTo>
                    <a:pt x="997216" y="167132"/>
                  </a:lnTo>
                  <a:lnTo>
                    <a:pt x="997216" y="183464"/>
                  </a:lnTo>
                  <a:lnTo>
                    <a:pt x="1003820" y="190068"/>
                  </a:lnTo>
                  <a:lnTo>
                    <a:pt x="1020152" y="190068"/>
                  </a:lnTo>
                  <a:lnTo>
                    <a:pt x="1026756" y="183464"/>
                  </a:lnTo>
                  <a:lnTo>
                    <a:pt x="1026756" y="167132"/>
                  </a:lnTo>
                  <a:close/>
                </a:path>
                <a:path w="2199004" h="2171700">
                  <a:moveTo>
                    <a:pt x="1109637" y="1988820"/>
                  </a:moveTo>
                  <a:lnTo>
                    <a:pt x="1103020" y="1982216"/>
                  </a:lnTo>
                  <a:lnTo>
                    <a:pt x="1086700" y="1982216"/>
                  </a:lnTo>
                  <a:lnTo>
                    <a:pt x="1080084" y="1988820"/>
                  </a:lnTo>
                  <a:lnTo>
                    <a:pt x="1080084" y="2005152"/>
                  </a:lnTo>
                  <a:lnTo>
                    <a:pt x="1086700" y="2011756"/>
                  </a:lnTo>
                  <a:lnTo>
                    <a:pt x="1103020" y="2011756"/>
                  </a:lnTo>
                  <a:lnTo>
                    <a:pt x="1109637" y="2005152"/>
                  </a:lnTo>
                  <a:lnTo>
                    <a:pt x="1109637" y="1988820"/>
                  </a:lnTo>
                  <a:close/>
                </a:path>
                <a:path w="2199004" h="2171700">
                  <a:moveTo>
                    <a:pt x="1109637" y="163601"/>
                  </a:moveTo>
                  <a:lnTo>
                    <a:pt x="1103020" y="156997"/>
                  </a:lnTo>
                  <a:lnTo>
                    <a:pt x="1086700" y="156997"/>
                  </a:lnTo>
                  <a:lnTo>
                    <a:pt x="1080084" y="163601"/>
                  </a:lnTo>
                  <a:lnTo>
                    <a:pt x="1080084" y="179933"/>
                  </a:lnTo>
                  <a:lnTo>
                    <a:pt x="1086700" y="186537"/>
                  </a:lnTo>
                  <a:lnTo>
                    <a:pt x="1103020" y="186537"/>
                  </a:lnTo>
                  <a:lnTo>
                    <a:pt x="1109637" y="179933"/>
                  </a:lnTo>
                  <a:lnTo>
                    <a:pt x="1109637" y="163601"/>
                  </a:lnTo>
                  <a:close/>
                </a:path>
                <a:path w="2199004" h="2171700">
                  <a:moveTo>
                    <a:pt x="1110462" y="1812023"/>
                  </a:moveTo>
                  <a:lnTo>
                    <a:pt x="1103706" y="1805254"/>
                  </a:lnTo>
                  <a:lnTo>
                    <a:pt x="1087145" y="1805254"/>
                  </a:lnTo>
                  <a:lnTo>
                    <a:pt x="1080376" y="1812023"/>
                  </a:lnTo>
                  <a:lnTo>
                    <a:pt x="1080376" y="1828571"/>
                  </a:lnTo>
                  <a:lnTo>
                    <a:pt x="1087145" y="1835340"/>
                  </a:lnTo>
                  <a:lnTo>
                    <a:pt x="1103706" y="1835340"/>
                  </a:lnTo>
                  <a:lnTo>
                    <a:pt x="1110462" y="1828571"/>
                  </a:lnTo>
                  <a:lnTo>
                    <a:pt x="1110462" y="1812023"/>
                  </a:lnTo>
                  <a:close/>
                </a:path>
                <a:path w="2199004" h="2171700">
                  <a:moveTo>
                    <a:pt x="1110462" y="353085"/>
                  </a:moveTo>
                  <a:lnTo>
                    <a:pt x="1103706" y="346316"/>
                  </a:lnTo>
                  <a:lnTo>
                    <a:pt x="1087145" y="346316"/>
                  </a:lnTo>
                  <a:lnTo>
                    <a:pt x="1080376" y="353085"/>
                  </a:lnTo>
                  <a:lnTo>
                    <a:pt x="1080376" y="369633"/>
                  </a:lnTo>
                  <a:lnTo>
                    <a:pt x="1087145" y="376402"/>
                  </a:lnTo>
                  <a:lnTo>
                    <a:pt x="1103706" y="376402"/>
                  </a:lnTo>
                  <a:lnTo>
                    <a:pt x="1110462" y="369633"/>
                  </a:lnTo>
                  <a:lnTo>
                    <a:pt x="1110462" y="353085"/>
                  </a:lnTo>
                  <a:close/>
                </a:path>
                <a:path w="2199004" h="2171700">
                  <a:moveTo>
                    <a:pt x="1192504" y="167132"/>
                  </a:moveTo>
                  <a:lnTo>
                    <a:pt x="1185887" y="160528"/>
                  </a:lnTo>
                  <a:lnTo>
                    <a:pt x="1169568" y="160528"/>
                  </a:lnTo>
                  <a:lnTo>
                    <a:pt x="1162951" y="167132"/>
                  </a:lnTo>
                  <a:lnTo>
                    <a:pt x="1162951" y="183464"/>
                  </a:lnTo>
                  <a:lnTo>
                    <a:pt x="1169568" y="190068"/>
                  </a:lnTo>
                  <a:lnTo>
                    <a:pt x="1185887" y="190068"/>
                  </a:lnTo>
                  <a:lnTo>
                    <a:pt x="1192504" y="183464"/>
                  </a:lnTo>
                  <a:lnTo>
                    <a:pt x="1192504" y="167132"/>
                  </a:lnTo>
                  <a:close/>
                </a:path>
                <a:path w="2199004" h="2171700">
                  <a:moveTo>
                    <a:pt x="1754111" y="565277"/>
                  </a:moveTo>
                  <a:lnTo>
                    <a:pt x="1752371" y="552577"/>
                  </a:lnTo>
                  <a:lnTo>
                    <a:pt x="1748231" y="539877"/>
                  </a:lnTo>
                  <a:lnTo>
                    <a:pt x="1743303" y="514477"/>
                  </a:lnTo>
                  <a:lnTo>
                    <a:pt x="1739201" y="501777"/>
                  </a:lnTo>
                  <a:lnTo>
                    <a:pt x="1735645" y="476377"/>
                  </a:lnTo>
                  <a:lnTo>
                    <a:pt x="1731327" y="463677"/>
                  </a:lnTo>
                  <a:lnTo>
                    <a:pt x="1728165" y="447954"/>
                  </a:lnTo>
                  <a:lnTo>
                    <a:pt x="1728165" y="565277"/>
                  </a:lnTo>
                  <a:lnTo>
                    <a:pt x="1728165" y="1073277"/>
                  </a:lnTo>
                  <a:lnTo>
                    <a:pt x="1728165" y="1085977"/>
                  </a:lnTo>
                  <a:lnTo>
                    <a:pt x="1728165" y="1098677"/>
                  </a:lnTo>
                  <a:lnTo>
                    <a:pt x="1728165" y="1111377"/>
                  </a:lnTo>
                  <a:lnTo>
                    <a:pt x="1728165" y="1606677"/>
                  </a:lnTo>
                  <a:lnTo>
                    <a:pt x="1727771" y="1632077"/>
                  </a:lnTo>
                  <a:lnTo>
                    <a:pt x="1726628" y="1644777"/>
                  </a:lnTo>
                  <a:lnTo>
                    <a:pt x="1724710" y="1670177"/>
                  </a:lnTo>
                  <a:lnTo>
                    <a:pt x="1722056" y="1682877"/>
                  </a:lnTo>
                  <a:lnTo>
                    <a:pt x="1718627" y="1695577"/>
                  </a:lnTo>
                  <a:lnTo>
                    <a:pt x="1714474" y="1720977"/>
                  </a:lnTo>
                  <a:lnTo>
                    <a:pt x="1709585" y="1733677"/>
                  </a:lnTo>
                  <a:lnTo>
                    <a:pt x="1703959" y="1759077"/>
                  </a:lnTo>
                  <a:lnTo>
                    <a:pt x="1700834" y="1759077"/>
                  </a:lnTo>
                  <a:lnTo>
                    <a:pt x="1697545" y="1771777"/>
                  </a:lnTo>
                  <a:lnTo>
                    <a:pt x="1694065" y="1784477"/>
                  </a:lnTo>
                  <a:lnTo>
                    <a:pt x="1690420" y="1784477"/>
                  </a:lnTo>
                  <a:lnTo>
                    <a:pt x="1668856" y="1835277"/>
                  </a:lnTo>
                  <a:lnTo>
                    <a:pt x="1643087" y="1873377"/>
                  </a:lnTo>
                  <a:lnTo>
                    <a:pt x="1613382" y="1898777"/>
                  </a:lnTo>
                  <a:lnTo>
                    <a:pt x="1580057" y="1936877"/>
                  </a:lnTo>
                  <a:lnTo>
                    <a:pt x="1543380" y="1962277"/>
                  </a:lnTo>
                  <a:lnTo>
                    <a:pt x="1503654" y="1987677"/>
                  </a:lnTo>
                  <a:lnTo>
                    <a:pt x="1461185" y="2013077"/>
                  </a:lnTo>
                  <a:lnTo>
                    <a:pt x="1444231" y="2013077"/>
                  </a:lnTo>
                  <a:lnTo>
                    <a:pt x="1427022" y="2025777"/>
                  </a:lnTo>
                  <a:lnTo>
                    <a:pt x="1391958" y="2025777"/>
                  </a:lnTo>
                  <a:lnTo>
                    <a:pt x="1318501" y="2051177"/>
                  </a:lnTo>
                  <a:lnTo>
                    <a:pt x="1244346" y="2051177"/>
                  </a:lnTo>
                  <a:lnTo>
                    <a:pt x="1207033" y="2063877"/>
                  </a:lnTo>
                  <a:lnTo>
                    <a:pt x="982421" y="2063877"/>
                  </a:lnTo>
                  <a:lnTo>
                    <a:pt x="945121" y="2051177"/>
                  </a:lnTo>
                  <a:lnTo>
                    <a:pt x="870953" y="2051177"/>
                  </a:lnTo>
                  <a:lnTo>
                    <a:pt x="797483" y="2025777"/>
                  </a:lnTo>
                  <a:lnTo>
                    <a:pt x="762393" y="2025777"/>
                  </a:lnTo>
                  <a:lnTo>
                    <a:pt x="745197" y="2013077"/>
                  </a:lnTo>
                  <a:lnTo>
                    <a:pt x="728256" y="2013077"/>
                  </a:lnTo>
                  <a:lnTo>
                    <a:pt x="685800" y="1987677"/>
                  </a:lnTo>
                  <a:lnTo>
                    <a:pt x="646087" y="1962277"/>
                  </a:lnTo>
                  <a:lnTo>
                    <a:pt x="609396" y="1936877"/>
                  </a:lnTo>
                  <a:lnTo>
                    <a:pt x="576033" y="1898777"/>
                  </a:lnTo>
                  <a:lnTo>
                    <a:pt x="546315" y="1873377"/>
                  </a:lnTo>
                  <a:lnTo>
                    <a:pt x="520534" y="1835277"/>
                  </a:lnTo>
                  <a:lnTo>
                    <a:pt x="499008" y="1784477"/>
                  </a:lnTo>
                  <a:lnTo>
                    <a:pt x="495363" y="1784477"/>
                  </a:lnTo>
                  <a:lnTo>
                    <a:pt x="491896" y="1771777"/>
                  </a:lnTo>
                  <a:lnTo>
                    <a:pt x="488607" y="1759077"/>
                  </a:lnTo>
                  <a:lnTo>
                    <a:pt x="485508" y="1759077"/>
                  </a:lnTo>
                  <a:lnTo>
                    <a:pt x="479869" y="1733677"/>
                  </a:lnTo>
                  <a:lnTo>
                    <a:pt x="474954" y="1720977"/>
                  </a:lnTo>
                  <a:lnTo>
                    <a:pt x="470789" y="1695577"/>
                  </a:lnTo>
                  <a:lnTo>
                    <a:pt x="467385" y="1682877"/>
                  </a:lnTo>
                  <a:lnTo>
                    <a:pt x="464718" y="1670177"/>
                  </a:lnTo>
                  <a:lnTo>
                    <a:pt x="462813" y="1644777"/>
                  </a:lnTo>
                  <a:lnTo>
                    <a:pt x="461670" y="1632077"/>
                  </a:lnTo>
                  <a:lnTo>
                    <a:pt x="461289" y="1606677"/>
                  </a:lnTo>
                  <a:lnTo>
                    <a:pt x="461289" y="1111377"/>
                  </a:lnTo>
                  <a:lnTo>
                    <a:pt x="582282" y="1111377"/>
                  </a:lnTo>
                  <a:lnTo>
                    <a:pt x="582282" y="1606677"/>
                  </a:lnTo>
                  <a:lnTo>
                    <a:pt x="585914" y="1657477"/>
                  </a:lnTo>
                  <a:lnTo>
                    <a:pt x="596506" y="1708277"/>
                  </a:lnTo>
                  <a:lnTo>
                    <a:pt x="613562" y="1746377"/>
                  </a:lnTo>
                  <a:lnTo>
                    <a:pt x="636600" y="1784477"/>
                  </a:lnTo>
                  <a:lnTo>
                    <a:pt x="665124" y="1822577"/>
                  </a:lnTo>
                  <a:lnTo>
                    <a:pt x="698639" y="1847977"/>
                  </a:lnTo>
                  <a:lnTo>
                    <a:pt x="736676" y="1873377"/>
                  </a:lnTo>
                  <a:lnTo>
                    <a:pt x="778751" y="1898777"/>
                  </a:lnTo>
                  <a:lnTo>
                    <a:pt x="824357" y="1911477"/>
                  </a:lnTo>
                  <a:lnTo>
                    <a:pt x="931633" y="1936877"/>
                  </a:lnTo>
                  <a:lnTo>
                    <a:pt x="985799" y="1936877"/>
                  </a:lnTo>
                  <a:lnTo>
                    <a:pt x="1040193" y="1949577"/>
                  </a:lnTo>
                  <a:lnTo>
                    <a:pt x="1149248" y="1949577"/>
                  </a:lnTo>
                  <a:lnTo>
                    <a:pt x="1203642" y="1936877"/>
                  </a:lnTo>
                  <a:lnTo>
                    <a:pt x="1257808" y="1936877"/>
                  </a:lnTo>
                  <a:lnTo>
                    <a:pt x="1311656" y="1924177"/>
                  </a:lnTo>
                  <a:lnTo>
                    <a:pt x="1365097" y="1911477"/>
                  </a:lnTo>
                  <a:lnTo>
                    <a:pt x="1410703" y="1898777"/>
                  </a:lnTo>
                  <a:lnTo>
                    <a:pt x="1452765" y="1873377"/>
                  </a:lnTo>
                  <a:lnTo>
                    <a:pt x="1490802" y="1847977"/>
                  </a:lnTo>
                  <a:lnTo>
                    <a:pt x="1524330" y="1822577"/>
                  </a:lnTo>
                  <a:lnTo>
                    <a:pt x="1552854" y="1784477"/>
                  </a:lnTo>
                  <a:lnTo>
                    <a:pt x="1575892" y="1746377"/>
                  </a:lnTo>
                  <a:lnTo>
                    <a:pt x="1592948" y="1708277"/>
                  </a:lnTo>
                  <a:lnTo>
                    <a:pt x="1603540" y="1657477"/>
                  </a:lnTo>
                  <a:lnTo>
                    <a:pt x="1607185" y="1606677"/>
                  </a:lnTo>
                  <a:lnTo>
                    <a:pt x="1607185" y="1111377"/>
                  </a:lnTo>
                  <a:lnTo>
                    <a:pt x="1728165" y="1111377"/>
                  </a:lnTo>
                  <a:lnTo>
                    <a:pt x="1728165" y="1098677"/>
                  </a:lnTo>
                  <a:lnTo>
                    <a:pt x="1607172" y="1098677"/>
                  </a:lnTo>
                  <a:lnTo>
                    <a:pt x="1607172" y="1085977"/>
                  </a:lnTo>
                  <a:lnTo>
                    <a:pt x="1728165" y="1085977"/>
                  </a:lnTo>
                  <a:lnTo>
                    <a:pt x="1728165" y="1073277"/>
                  </a:lnTo>
                  <a:lnTo>
                    <a:pt x="1607185" y="1073277"/>
                  </a:lnTo>
                  <a:lnTo>
                    <a:pt x="1607185" y="565277"/>
                  </a:lnTo>
                  <a:lnTo>
                    <a:pt x="1603540" y="527177"/>
                  </a:lnTo>
                  <a:lnTo>
                    <a:pt x="1592948" y="476377"/>
                  </a:lnTo>
                  <a:lnTo>
                    <a:pt x="1589786" y="469315"/>
                  </a:lnTo>
                  <a:lnTo>
                    <a:pt x="1589786" y="565277"/>
                  </a:lnTo>
                  <a:lnTo>
                    <a:pt x="1589786" y="1606677"/>
                  </a:lnTo>
                  <a:lnTo>
                    <a:pt x="1585442" y="1657477"/>
                  </a:lnTo>
                  <a:lnTo>
                    <a:pt x="1572869" y="1708277"/>
                  </a:lnTo>
                  <a:lnTo>
                    <a:pt x="1552727" y="1759077"/>
                  </a:lnTo>
                  <a:lnTo>
                    <a:pt x="1525651" y="1797177"/>
                  </a:lnTo>
                  <a:lnTo>
                    <a:pt x="1492313" y="1835277"/>
                  </a:lnTo>
                  <a:lnTo>
                    <a:pt x="1453362" y="1860677"/>
                  </a:lnTo>
                  <a:lnTo>
                    <a:pt x="1409446" y="1886077"/>
                  </a:lnTo>
                  <a:lnTo>
                    <a:pt x="1361236" y="1898777"/>
                  </a:lnTo>
                  <a:lnTo>
                    <a:pt x="1308569" y="1911477"/>
                  </a:lnTo>
                  <a:lnTo>
                    <a:pt x="1255483" y="1911477"/>
                  </a:lnTo>
                  <a:lnTo>
                    <a:pt x="1202080" y="1924177"/>
                  </a:lnTo>
                  <a:lnTo>
                    <a:pt x="987361" y="1924177"/>
                  </a:lnTo>
                  <a:lnTo>
                    <a:pt x="933958" y="1911477"/>
                  </a:lnTo>
                  <a:lnTo>
                    <a:pt x="880872" y="1911477"/>
                  </a:lnTo>
                  <a:lnTo>
                    <a:pt x="828217" y="1898777"/>
                  </a:lnTo>
                  <a:lnTo>
                    <a:pt x="779995" y="1886077"/>
                  </a:lnTo>
                  <a:lnTo>
                    <a:pt x="736092" y="1860677"/>
                  </a:lnTo>
                  <a:lnTo>
                    <a:pt x="697141" y="1835277"/>
                  </a:lnTo>
                  <a:lnTo>
                    <a:pt x="663803" y="1797177"/>
                  </a:lnTo>
                  <a:lnTo>
                    <a:pt x="636727" y="1759077"/>
                  </a:lnTo>
                  <a:lnTo>
                    <a:pt x="616585" y="1708277"/>
                  </a:lnTo>
                  <a:lnTo>
                    <a:pt x="604012" y="1657477"/>
                  </a:lnTo>
                  <a:lnTo>
                    <a:pt x="599681" y="1606677"/>
                  </a:lnTo>
                  <a:lnTo>
                    <a:pt x="599681" y="1111377"/>
                  </a:lnTo>
                  <a:lnTo>
                    <a:pt x="599681" y="1098677"/>
                  </a:lnTo>
                  <a:lnTo>
                    <a:pt x="599681" y="1085977"/>
                  </a:lnTo>
                  <a:lnTo>
                    <a:pt x="599681" y="1073277"/>
                  </a:lnTo>
                  <a:lnTo>
                    <a:pt x="599681" y="565277"/>
                  </a:lnTo>
                  <a:lnTo>
                    <a:pt x="604012" y="527177"/>
                  </a:lnTo>
                  <a:lnTo>
                    <a:pt x="616572" y="476377"/>
                  </a:lnTo>
                  <a:lnTo>
                    <a:pt x="636727" y="425577"/>
                  </a:lnTo>
                  <a:lnTo>
                    <a:pt x="663790" y="387477"/>
                  </a:lnTo>
                  <a:lnTo>
                    <a:pt x="697128" y="349377"/>
                  </a:lnTo>
                  <a:lnTo>
                    <a:pt x="736079" y="323977"/>
                  </a:lnTo>
                  <a:lnTo>
                    <a:pt x="779995" y="298577"/>
                  </a:lnTo>
                  <a:lnTo>
                    <a:pt x="828217" y="285877"/>
                  </a:lnTo>
                  <a:lnTo>
                    <a:pt x="933958" y="260477"/>
                  </a:lnTo>
                  <a:lnTo>
                    <a:pt x="1255483" y="260477"/>
                  </a:lnTo>
                  <a:lnTo>
                    <a:pt x="1361236" y="285877"/>
                  </a:lnTo>
                  <a:lnTo>
                    <a:pt x="1409446" y="298577"/>
                  </a:lnTo>
                  <a:lnTo>
                    <a:pt x="1453362" y="323977"/>
                  </a:lnTo>
                  <a:lnTo>
                    <a:pt x="1492313" y="349377"/>
                  </a:lnTo>
                  <a:lnTo>
                    <a:pt x="1525663" y="387477"/>
                  </a:lnTo>
                  <a:lnTo>
                    <a:pt x="1552727" y="425577"/>
                  </a:lnTo>
                  <a:lnTo>
                    <a:pt x="1572882" y="476377"/>
                  </a:lnTo>
                  <a:lnTo>
                    <a:pt x="1585442" y="527177"/>
                  </a:lnTo>
                  <a:lnTo>
                    <a:pt x="1589786" y="565277"/>
                  </a:lnTo>
                  <a:lnTo>
                    <a:pt x="1589786" y="469315"/>
                  </a:lnTo>
                  <a:lnTo>
                    <a:pt x="1552867" y="400177"/>
                  </a:lnTo>
                  <a:lnTo>
                    <a:pt x="1524342" y="362077"/>
                  </a:lnTo>
                  <a:lnTo>
                    <a:pt x="1490814" y="323977"/>
                  </a:lnTo>
                  <a:lnTo>
                    <a:pt x="1452765" y="298577"/>
                  </a:lnTo>
                  <a:lnTo>
                    <a:pt x="1410703" y="285877"/>
                  </a:lnTo>
                  <a:lnTo>
                    <a:pt x="1365097" y="273177"/>
                  </a:lnTo>
                  <a:lnTo>
                    <a:pt x="1311656" y="260477"/>
                  </a:lnTo>
                  <a:lnTo>
                    <a:pt x="1257808" y="247777"/>
                  </a:lnTo>
                  <a:lnTo>
                    <a:pt x="1203642" y="247777"/>
                  </a:lnTo>
                  <a:lnTo>
                    <a:pt x="1149248" y="235077"/>
                  </a:lnTo>
                  <a:lnTo>
                    <a:pt x="1040193" y="235077"/>
                  </a:lnTo>
                  <a:lnTo>
                    <a:pt x="985799" y="247777"/>
                  </a:lnTo>
                  <a:lnTo>
                    <a:pt x="931633" y="247777"/>
                  </a:lnTo>
                  <a:lnTo>
                    <a:pt x="824357" y="273177"/>
                  </a:lnTo>
                  <a:lnTo>
                    <a:pt x="778738" y="285877"/>
                  </a:lnTo>
                  <a:lnTo>
                    <a:pt x="736676" y="298577"/>
                  </a:lnTo>
                  <a:lnTo>
                    <a:pt x="698639" y="323977"/>
                  </a:lnTo>
                  <a:lnTo>
                    <a:pt x="665111" y="362077"/>
                  </a:lnTo>
                  <a:lnTo>
                    <a:pt x="636587" y="400177"/>
                  </a:lnTo>
                  <a:lnTo>
                    <a:pt x="613562" y="438277"/>
                  </a:lnTo>
                  <a:lnTo>
                    <a:pt x="596506" y="476377"/>
                  </a:lnTo>
                  <a:lnTo>
                    <a:pt x="585914" y="527177"/>
                  </a:lnTo>
                  <a:lnTo>
                    <a:pt x="582282" y="565277"/>
                  </a:lnTo>
                  <a:lnTo>
                    <a:pt x="582282" y="1073277"/>
                  </a:lnTo>
                  <a:lnTo>
                    <a:pt x="582282" y="1085977"/>
                  </a:lnTo>
                  <a:lnTo>
                    <a:pt x="582282" y="1098677"/>
                  </a:lnTo>
                  <a:lnTo>
                    <a:pt x="461289" y="1098677"/>
                  </a:lnTo>
                  <a:lnTo>
                    <a:pt x="461289" y="1085977"/>
                  </a:lnTo>
                  <a:lnTo>
                    <a:pt x="582282" y="1085977"/>
                  </a:lnTo>
                  <a:lnTo>
                    <a:pt x="582282" y="1073277"/>
                  </a:lnTo>
                  <a:lnTo>
                    <a:pt x="461289" y="1073277"/>
                  </a:lnTo>
                  <a:lnTo>
                    <a:pt x="461289" y="565277"/>
                  </a:lnTo>
                  <a:lnTo>
                    <a:pt x="461670" y="552577"/>
                  </a:lnTo>
                  <a:lnTo>
                    <a:pt x="462813" y="539877"/>
                  </a:lnTo>
                  <a:lnTo>
                    <a:pt x="464718" y="514477"/>
                  </a:lnTo>
                  <a:lnTo>
                    <a:pt x="467385" y="501777"/>
                  </a:lnTo>
                  <a:lnTo>
                    <a:pt x="470801" y="476377"/>
                  </a:lnTo>
                  <a:lnTo>
                    <a:pt x="474967" y="463677"/>
                  </a:lnTo>
                  <a:lnTo>
                    <a:pt x="479869" y="450977"/>
                  </a:lnTo>
                  <a:lnTo>
                    <a:pt x="485508" y="425577"/>
                  </a:lnTo>
                  <a:lnTo>
                    <a:pt x="488607" y="425577"/>
                  </a:lnTo>
                  <a:lnTo>
                    <a:pt x="491896" y="412877"/>
                  </a:lnTo>
                  <a:lnTo>
                    <a:pt x="495363" y="400177"/>
                  </a:lnTo>
                  <a:lnTo>
                    <a:pt x="499008" y="400177"/>
                  </a:lnTo>
                  <a:lnTo>
                    <a:pt x="522312" y="349377"/>
                  </a:lnTo>
                  <a:lnTo>
                    <a:pt x="550418" y="311277"/>
                  </a:lnTo>
                  <a:lnTo>
                    <a:pt x="582917" y="273177"/>
                  </a:lnTo>
                  <a:lnTo>
                    <a:pt x="619417" y="235077"/>
                  </a:lnTo>
                  <a:lnTo>
                    <a:pt x="659523" y="209677"/>
                  </a:lnTo>
                  <a:lnTo>
                    <a:pt x="702830" y="184277"/>
                  </a:lnTo>
                  <a:lnTo>
                    <a:pt x="748944" y="158877"/>
                  </a:lnTo>
                  <a:lnTo>
                    <a:pt x="797483" y="146177"/>
                  </a:lnTo>
                  <a:lnTo>
                    <a:pt x="834110" y="146177"/>
                  </a:lnTo>
                  <a:lnTo>
                    <a:pt x="870953" y="133477"/>
                  </a:lnTo>
                  <a:lnTo>
                    <a:pt x="907961" y="133477"/>
                  </a:lnTo>
                  <a:lnTo>
                    <a:pt x="945121" y="120777"/>
                  </a:lnTo>
                  <a:lnTo>
                    <a:pt x="1244346" y="120777"/>
                  </a:lnTo>
                  <a:lnTo>
                    <a:pt x="1281493" y="133477"/>
                  </a:lnTo>
                  <a:lnTo>
                    <a:pt x="1318488" y="133477"/>
                  </a:lnTo>
                  <a:lnTo>
                    <a:pt x="1355318" y="146177"/>
                  </a:lnTo>
                  <a:lnTo>
                    <a:pt x="1391958" y="146177"/>
                  </a:lnTo>
                  <a:lnTo>
                    <a:pt x="1440510" y="158877"/>
                  </a:lnTo>
                  <a:lnTo>
                    <a:pt x="1486636" y="184277"/>
                  </a:lnTo>
                  <a:lnTo>
                    <a:pt x="1529943" y="209677"/>
                  </a:lnTo>
                  <a:lnTo>
                    <a:pt x="1570024" y="235077"/>
                  </a:lnTo>
                  <a:lnTo>
                    <a:pt x="1606511" y="273177"/>
                  </a:lnTo>
                  <a:lnTo>
                    <a:pt x="1638998" y="311277"/>
                  </a:lnTo>
                  <a:lnTo>
                    <a:pt x="1667090" y="349377"/>
                  </a:lnTo>
                  <a:lnTo>
                    <a:pt x="1690420" y="400177"/>
                  </a:lnTo>
                  <a:lnTo>
                    <a:pt x="1694065" y="400177"/>
                  </a:lnTo>
                  <a:lnTo>
                    <a:pt x="1697545" y="412877"/>
                  </a:lnTo>
                  <a:lnTo>
                    <a:pt x="1700834" y="425577"/>
                  </a:lnTo>
                  <a:lnTo>
                    <a:pt x="1703959" y="425577"/>
                  </a:lnTo>
                  <a:lnTo>
                    <a:pt x="1709585" y="450977"/>
                  </a:lnTo>
                  <a:lnTo>
                    <a:pt x="1714474" y="463677"/>
                  </a:lnTo>
                  <a:lnTo>
                    <a:pt x="1718627" y="476377"/>
                  </a:lnTo>
                  <a:lnTo>
                    <a:pt x="1722056" y="501777"/>
                  </a:lnTo>
                  <a:lnTo>
                    <a:pt x="1724710" y="514477"/>
                  </a:lnTo>
                  <a:lnTo>
                    <a:pt x="1726628" y="539877"/>
                  </a:lnTo>
                  <a:lnTo>
                    <a:pt x="1727771" y="552577"/>
                  </a:lnTo>
                  <a:lnTo>
                    <a:pt x="1728165" y="565277"/>
                  </a:lnTo>
                  <a:lnTo>
                    <a:pt x="1728165" y="447954"/>
                  </a:lnTo>
                  <a:lnTo>
                    <a:pt x="1726222" y="438277"/>
                  </a:lnTo>
                  <a:lnTo>
                    <a:pt x="1720380" y="425577"/>
                  </a:lnTo>
                  <a:lnTo>
                    <a:pt x="1717141" y="412877"/>
                  </a:lnTo>
                  <a:lnTo>
                    <a:pt x="1713712" y="400177"/>
                  </a:lnTo>
                  <a:lnTo>
                    <a:pt x="1710093" y="400177"/>
                  </a:lnTo>
                  <a:lnTo>
                    <a:pt x="1706295" y="387477"/>
                  </a:lnTo>
                  <a:lnTo>
                    <a:pt x="1682038" y="336677"/>
                  </a:lnTo>
                  <a:lnTo>
                    <a:pt x="1652803" y="298577"/>
                  </a:lnTo>
                  <a:lnTo>
                    <a:pt x="1619021" y="260477"/>
                  </a:lnTo>
                  <a:lnTo>
                    <a:pt x="1581061" y="222377"/>
                  </a:lnTo>
                  <a:lnTo>
                    <a:pt x="1539367" y="196977"/>
                  </a:lnTo>
                  <a:lnTo>
                    <a:pt x="1494307" y="171577"/>
                  </a:lnTo>
                  <a:lnTo>
                    <a:pt x="1446326" y="146177"/>
                  </a:lnTo>
                  <a:lnTo>
                    <a:pt x="1395818" y="133477"/>
                  </a:lnTo>
                  <a:lnTo>
                    <a:pt x="1358709" y="120777"/>
                  </a:lnTo>
                  <a:lnTo>
                    <a:pt x="1321409" y="120777"/>
                  </a:lnTo>
                  <a:lnTo>
                    <a:pt x="1283919" y="108077"/>
                  </a:lnTo>
                  <a:lnTo>
                    <a:pt x="1208493" y="108077"/>
                  </a:lnTo>
                  <a:lnTo>
                    <a:pt x="1170622" y="95377"/>
                  </a:lnTo>
                  <a:lnTo>
                    <a:pt x="1018832" y="95377"/>
                  </a:lnTo>
                  <a:lnTo>
                    <a:pt x="980960" y="108077"/>
                  </a:lnTo>
                  <a:lnTo>
                    <a:pt x="905522" y="108077"/>
                  </a:lnTo>
                  <a:lnTo>
                    <a:pt x="868032" y="120777"/>
                  </a:lnTo>
                  <a:lnTo>
                    <a:pt x="830719" y="120777"/>
                  </a:lnTo>
                  <a:lnTo>
                    <a:pt x="793623" y="133477"/>
                  </a:lnTo>
                  <a:lnTo>
                    <a:pt x="743140" y="146177"/>
                  </a:lnTo>
                  <a:lnTo>
                    <a:pt x="695159" y="171577"/>
                  </a:lnTo>
                  <a:lnTo>
                    <a:pt x="650100" y="196977"/>
                  </a:lnTo>
                  <a:lnTo>
                    <a:pt x="608380" y="222377"/>
                  </a:lnTo>
                  <a:lnTo>
                    <a:pt x="570407" y="260477"/>
                  </a:lnTo>
                  <a:lnTo>
                    <a:pt x="536600" y="298577"/>
                  </a:lnTo>
                  <a:lnTo>
                    <a:pt x="507365" y="336677"/>
                  </a:lnTo>
                  <a:lnTo>
                    <a:pt x="483133" y="387477"/>
                  </a:lnTo>
                  <a:lnTo>
                    <a:pt x="479336" y="400177"/>
                  </a:lnTo>
                  <a:lnTo>
                    <a:pt x="475729" y="400177"/>
                  </a:lnTo>
                  <a:lnTo>
                    <a:pt x="472313" y="412877"/>
                  </a:lnTo>
                  <a:lnTo>
                    <a:pt x="469087" y="425577"/>
                  </a:lnTo>
                  <a:lnTo>
                    <a:pt x="463219" y="438277"/>
                  </a:lnTo>
                  <a:lnTo>
                    <a:pt x="458114" y="463677"/>
                  </a:lnTo>
                  <a:lnTo>
                    <a:pt x="453771" y="476377"/>
                  </a:lnTo>
                  <a:lnTo>
                    <a:pt x="450227" y="501777"/>
                  </a:lnTo>
                  <a:lnTo>
                    <a:pt x="446786" y="514477"/>
                  </a:lnTo>
                  <a:lnTo>
                    <a:pt x="443344" y="539877"/>
                  </a:lnTo>
                  <a:lnTo>
                    <a:pt x="440677" y="552577"/>
                  </a:lnTo>
                  <a:lnTo>
                    <a:pt x="439623" y="577977"/>
                  </a:lnTo>
                  <a:lnTo>
                    <a:pt x="439623" y="1606677"/>
                  </a:lnTo>
                  <a:lnTo>
                    <a:pt x="440677" y="1632077"/>
                  </a:lnTo>
                  <a:lnTo>
                    <a:pt x="443344" y="1644777"/>
                  </a:lnTo>
                  <a:lnTo>
                    <a:pt x="446786" y="1670177"/>
                  </a:lnTo>
                  <a:lnTo>
                    <a:pt x="450227" y="1682877"/>
                  </a:lnTo>
                  <a:lnTo>
                    <a:pt x="453771" y="1708277"/>
                  </a:lnTo>
                  <a:lnTo>
                    <a:pt x="458114" y="1720977"/>
                  </a:lnTo>
                  <a:lnTo>
                    <a:pt x="463219" y="1746377"/>
                  </a:lnTo>
                  <a:lnTo>
                    <a:pt x="469087" y="1759077"/>
                  </a:lnTo>
                  <a:lnTo>
                    <a:pt x="472313" y="1771777"/>
                  </a:lnTo>
                  <a:lnTo>
                    <a:pt x="475729" y="1771777"/>
                  </a:lnTo>
                  <a:lnTo>
                    <a:pt x="479336" y="1784477"/>
                  </a:lnTo>
                  <a:lnTo>
                    <a:pt x="483133" y="1797177"/>
                  </a:lnTo>
                  <a:lnTo>
                    <a:pt x="507365" y="1835277"/>
                  </a:lnTo>
                  <a:lnTo>
                    <a:pt x="536587" y="1886077"/>
                  </a:lnTo>
                  <a:lnTo>
                    <a:pt x="570395" y="1924177"/>
                  </a:lnTo>
                  <a:lnTo>
                    <a:pt x="608368" y="1962277"/>
                  </a:lnTo>
                  <a:lnTo>
                    <a:pt x="650100" y="1987677"/>
                  </a:lnTo>
                  <a:lnTo>
                    <a:pt x="695159" y="2013077"/>
                  </a:lnTo>
                  <a:lnTo>
                    <a:pt x="743127" y="2038477"/>
                  </a:lnTo>
                  <a:lnTo>
                    <a:pt x="793623" y="2051177"/>
                  </a:lnTo>
                  <a:lnTo>
                    <a:pt x="830719" y="2051177"/>
                  </a:lnTo>
                  <a:lnTo>
                    <a:pt x="868032" y="2063877"/>
                  </a:lnTo>
                  <a:lnTo>
                    <a:pt x="905522" y="2063877"/>
                  </a:lnTo>
                  <a:lnTo>
                    <a:pt x="943178" y="2076577"/>
                  </a:lnTo>
                  <a:lnTo>
                    <a:pt x="1246289" y="2076577"/>
                  </a:lnTo>
                  <a:lnTo>
                    <a:pt x="1283919" y="2063877"/>
                  </a:lnTo>
                  <a:lnTo>
                    <a:pt x="1321409" y="2063877"/>
                  </a:lnTo>
                  <a:lnTo>
                    <a:pt x="1358709" y="2051177"/>
                  </a:lnTo>
                  <a:lnTo>
                    <a:pt x="1395818" y="2051177"/>
                  </a:lnTo>
                  <a:lnTo>
                    <a:pt x="1414170" y="2038477"/>
                  </a:lnTo>
                  <a:lnTo>
                    <a:pt x="1450200" y="2038477"/>
                  </a:lnTo>
                  <a:lnTo>
                    <a:pt x="1467840" y="2025777"/>
                  </a:lnTo>
                  <a:lnTo>
                    <a:pt x="1512011" y="2000377"/>
                  </a:lnTo>
                  <a:lnTo>
                    <a:pt x="1553337" y="1974977"/>
                  </a:lnTo>
                  <a:lnTo>
                    <a:pt x="1591487" y="1949577"/>
                  </a:lnTo>
                  <a:lnTo>
                    <a:pt x="1626171" y="1911477"/>
                  </a:lnTo>
                  <a:lnTo>
                    <a:pt x="1657070" y="1873377"/>
                  </a:lnTo>
                  <a:lnTo>
                    <a:pt x="1683880" y="1835277"/>
                  </a:lnTo>
                  <a:lnTo>
                    <a:pt x="1706295" y="1797177"/>
                  </a:lnTo>
                  <a:lnTo>
                    <a:pt x="1713712" y="1771777"/>
                  </a:lnTo>
                  <a:lnTo>
                    <a:pt x="1717141" y="1771777"/>
                  </a:lnTo>
                  <a:lnTo>
                    <a:pt x="1720380" y="1759077"/>
                  </a:lnTo>
                  <a:lnTo>
                    <a:pt x="1726234" y="1746377"/>
                  </a:lnTo>
                  <a:lnTo>
                    <a:pt x="1731327" y="1720977"/>
                  </a:lnTo>
                  <a:lnTo>
                    <a:pt x="1735645" y="1708277"/>
                  </a:lnTo>
                  <a:lnTo>
                    <a:pt x="1739201" y="1682877"/>
                  </a:lnTo>
                  <a:lnTo>
                    <a:pt x="1743303" y="1670177"/>
                  </a:lnTo>
                  <a:lnTo>
                    <a:pt x="1748231" y="1644777"/>
                  </a:lnTo>
                  <a:lnTo>
                    <a:pt x="1752371" y="1632077"/>
                  </a:lnTo>
                  <a:lnTo>
                    <a:pt x="1754111" y="1606677"/>
                  </a:lnTo>
                  <a:lnTo>
                    <a:pt x="1754111" y="1111377"/>
                  </a:lnTo>
                  <a:lnTo>
                    <a:pt x="1754111" y="1098677"/>
                  </a:lnTo>
                  <a:lnTo>
                    <a:pt x="1754111" y="1085977"/>
                  </a:lnTo>
                  <a:lnTo>
                    <a:pt x="1754111" y="1073277"/>
                  </a:lnTo>
                  <a:lnTo>
                    <a:pt x="1754111" y="565277"/>
                  </a:lnTo>
                  <a:close/>
                </a:path>
                <a:path w="2199004" h="2171700">
                  <a:moveTo>
                    <a:pt x="2198573" y="1092200"/>
                  </a:moveTo>
                  <a:lnTo>
                    <a:pt x="2198433" y="1041400"/>
                  </a:lnTo>
                  <a:lnTo>
                    <a:pt x="2198027" y="990600"/>
                  </a:lnTo>
                  <a:lnTo>
                    <a:pt x="2197341" y="939800"/>
                  </a:lnTo>
                  <a:lnTo>
                    <a:pt x="2196388" y="889000"/>
                  </a:lnTo>
                  <a:lnTo>
                    <a:pt x="2195169" y="838200"/>
                  </a:lnTo>
                  <a:lnTo>
                    <a:pt x="2193671" y="787400"/>
                  </a:lnTo>
                  <a:lnTo>
                    <a:pt x="2191905" y="736600"/>
                  </a:lnTo>
                  <a:lnTo>
                    <a:pt x="2189861" y="685800"/>
                  </a:lnTo>
                  <a:lnTo>
                    <a:pt x="2187549" y="635000"/>
                  </a:lnTo>
                  <a:lnTo>
                    <a:pt x="2184958" y="584200"/>
                  </a:lnTo>
                  <a:lnTo>
                    <a:pt x="2182114" y="533400"/>
                  </a:lnTo>
                  <a:lnTo>
                    <a:pt x="2181225" y="520700"/>
                  </a:lnTo>
                  <a:lnTo>
                    <a:pt x="2179269" y="520700"/>
                  </a:lnTo>
                  <a:lnTo>
                    <a:pt x="2176107" y="508000"/>
                  </a:lnTo>
                  <a:lnTo>
                    <a:pt x="2171623" y="508000"/>
                  </a:lnTo>
                  <a:lnTo>
                    <a:pt x="2165642" y="504799"/>
                  </a:lnTo>
                  <a:lnTo>
                    <a:pt x="2165642" y="685800"/>
                  </a:lnTo>
                  <a:lnTo>
                    <a:pt x="2165210" y="736600"/>
                  </a:lnTo>
                  <a:lnTo>
                    <a:pt x="2164232" y="787400"/>
                  </a:lnTo>
                  <a:lnTo>
                    <a:pt x="2162873" y="838200"/>
                  </a:lnTo>
                  <a:lnTo>
                    <a:pt x="2159838" y="939800"/>
                  </a:lnTo>
                  <a:lnTo>
                    <a:pt x="2158517" y="990600"/>
                  </a:lnTo>
                  <a:lnTo>
                    <a:pt x="2157590" y="1041400"/>
                  </a:lnTo>
                  <a:lnTo>
                    <a:pt x="2157247" y="1092200"/>
                  </a:lnTo>
                  <a:lnTo>
                    <a:pt x="2157590" y="1143000"/>
                  </a:lnTo>
                  <a:lnTo>
                    <a:pt x="2158517" y="1193800"/>
                  </a:lnTo>
                  <a:lnTo>
                    <a:pt x="2159838" y="1244600"/>
                  </a:lnTo>
                  <a:lnTo>
                    <a:pt x="2162873" y="1346200"/>
                  </a:lnTo>
                  <a:lnTo>
                    <a:pt x="2164232" y="1397000"/>
                  </a:lnTo>
                  <a:lnTo>
                    <a:pt x="2165210" y="1447800"/>
                  </a:lnTo>
                  <a:lnTo>
                    <a:pt x="2165642" y="1498600"/>
                  </a:lnTo>
                  <a:lnTo>
                    <a:pt x="2165324" y="1549400"/>
                  </a:lnTo>
                  <a:lnTo>
                    <a:pt x="2164092" y="1600200"/>
                  </a:lnTo>
                  <a:lnTo>
                    <a:pt x="2161730" y="1651000"/>
                  </a:lnTo>
                  <a:lnTo>
                    <a:pt x="2158873" y="1651000"/>
                  </a:lnTo>
                  <a:lnTo>
                    <a:pt x="2097278" y="1676400"/>
                  </a:lnTo>
                  <a:lnTo>
                    <a:pt x="2051850" y="1701800"/>
                  </a:lnTo>
                  <a:lnTo>
                    <a:pt x="2012683" y="1714500"/>
                  </a:lnTo>
                  <a:lnTo>
                    <a:pt x="1969871" y="1739900"/>
                  </a:lnTo>
                  <a:lnTo>
                    <a:pt x="1834642" y="1816100"/>
                  </a:lnTo>
                  <a:lnTo>
                    <a:pt x="1791766" y="1854200"/>
                  </a:lnTo>
                  <a:lnTo>
                    <a:pt x="1751634" y="1892300"/>
                  </a:lnTo>
                  <a:lnTo>
                    <a:pt x="1715223" y="1930400"/>
                  </a:lnTo>
                  <a:lnTo>
                    <a:pt x="1707680" y="1930400"/>
                  </a:lnTo>
                  <a:lnTo>
                    <a:pt x="1692732" y="1955800"/>
                  </a:lnTo>
                  <a:lnTo>
                    <a:pt x="1685213" y="1955800"/>
                  </a:lnTo>
                  <a:lnTo>
                    <a:pt x="1677784" y="1968500"/>
                  </a:lnTo>
                  <a:lnTo>
                    <a:pt x="1670265" y="1968500"/>
                  </a:lnTo>
                  <a:lnTo>
                    <a:pt x="1662645" y="1981200"/>
                  </a:lnTo>
                  <a:lnTo>
                    <a:pt x="1654911" y="1993900"/>
                  </a:lnTo>
                  <a:lnTo>
                    <a:pt x="1623123" y="2019300"/>
                  </a:lnTo>
                  <a:lnTo>
                    <a:pt x="1589519" y="2044700"/>
                  </a:lnTo>
                  <a:lnTo>
                    <a:pt x="1553870" y="2070100"/>
                  </a:lnTo>
                  <a:lnTo>
                    <a:pt x="1516405" y="2095500"/>
                  </a:lnTo>
                  <a:lnTo>
                    <a:pt x="1496885" y="2095500"/>
                  </a:lnTo>
                  <a:lnTo>
                    <a:pt x="1486979" y="2108200"/>
                  </a:lnTo>
                  <a:lnTo>
                    <a:pt x="1467015" y="2108200"/>
                  </a:lnTo>
                  <a:lnTo>
                    <a:pt x="1456956" y="2120900"/>
                  </a:lnTo>
                  <a:lnTo>
                    <a:pt x="1436636" y="2120900"/>
                  </a:lnTo>
                  <a:lnTo>
                    <a:pt x="1352473" y="2146300"/>
                  </a:lnTo>
                  <a:lnTo>
                    <a:pt x="1309598" y="2146300"/>
                  </a:lnTo>
                  <a:lnTo>
                    <a:pt x="1266494" y="2159000"/>
                  </a:lnTo>
                  <a:lnTo>
                    <a:pt x="924915" y="2159000"/>
                  </a:lnTo>
                  <a:lnTo>
                    <a:pt x="881799" y="2146300"/>
                  </a:lnTo>
                  <a:lnTo>
                    <a:pt x="838923" y="2146300"/>
                  </a:lnTo>
                  <a:lnTo>
                    <a:pt x="754773" y="2120900"/>
                  </a:lnTo>
                  <a:lnTo>
                    <a:pt x="734441" y="2120900"/>
                  </a:lnTo>
                  <a:lnTo>
                    <a:pt x="724382" y="2108200"/>
                  </a:lnTo>
                  <a:lnTo>
                    <a:pt x="704418" y="2108200"/>
                  </a:lnTo>
                  <a:lnTo>
                    <a:pt x="694512" y="2095500"/>
                  </a:lnTo>
                  <a:lnTo>
                    <a:pt x="675005" y="2095500"/>
                  </a:lnTo>
                  <a:lnTo>
                    <a:pt x="637527" y="2070100"/>
                  </a:lnTo>
                  <a:lnTo>
                    <a:pt x="601891" y="2044700"/>
                  </a:lnTo>
                  <a:lnTo>
                    <a:pt x="568261" y="2019300"/>
                  </a:lnTo>
                  <a:lnTo>
                    <a:pt x="536498" y="1993900"/>
                  </a:lnTo>
                  <a:lnTo>
                    <a:pt x="521131" y="1968500"/>
                  </a:lnTo>
                  <a:lnTo>
                    <a:pt x="513613" y="1968500"/>
                  </a:lnTo>
                  <a:lnTo>
                    <a:pt x="506196" y="1955800"/>
                  </a:lnTo>
                  <a:lnTo>
                    <a:pt x="498665" y="1955800"/>
                  </a:lnTo>
                  <a:lnTo>
                    <a:pt x="483717" y="1930400"/>
                  </a:lnTo>
                  <a:lnTo>
                    <a:pt x="476186" y="1930400"/>
                  </a:lnTo>
                  <a:lnTo>
                    <a:pt x="439762" y="1892300"/>
                  </a:lnTo>
                  <a:lnTo>
                    <a:pt x="399630" y="1854200"/>
                  </a:lnTo>
                  <a:lnTo>
                    <a:pt x="356755" y="1816100"/>
                  </a:lnTo>
                  <a:lnTo>
                    <a:pt x="221538" y="1739900"/>
                  </a:lnTo>
                  <a:lnTo>
                    <a:pt x="178714" y="1714500"/>
                  </a:lnTo>
                  <a:lnTo>
                    <a:pt x="139547" y="1701800"/>
                  </a:lnTo>
                  <a:lnTo>
                    <a:pt x="94119" y="1676400"/>
                  </a:lnTo>
                  <a:lnTo>
                    <a:pt x="32537" y="1651000"/>
                  </a:lnTo>
                  <a:lnTo>
                    <a:pt x="29806" y="1651000"/>
                  </a:lnTo>
                  <a:lnTo>
                    <a:pt x="29324" y="1638300"/>
                  </a:lnTo>
                  <a:lnTo>
                    <a:pt x="28778" y="1638300"/>
                  </a:lnTo>
                  <a:lnTo>
                    <a:pt x="28486" y="1625600"/>
                  </a:lnTo>
                  <a:lnTo>
                    <a:pt x="26974" y="1600200"/>
                  </a:lnTo>
                  <a:lnTo>
                    <a:pt x="60337" y="1600200"/>
                  </a:lnTo>
                  <a:lnTo>
                    <a:pt x="65659" y="1587500"/>
                  </a:lnTo>
                  <a:lnTo>
                    <a:pt x="72364" y="1587500"/>
                  </a:lnTo>
                  <a:lnTo>
                    <a:pt x="74282" y="1574800"/>
                  </a:lnTo>
                  <a:lnTo>
                    <a:pt x="78016" y="1574800"/>
                  </a:lnTo>
                  <a:lnTo>
                    <a:pt x="79743" y="1562100"/>
                  </a:lnTo>
                  <a:lnTo>
                    <a:pt x="81826" y="1562100"/>
                  </a:lnTo>
                  <a:lnTo>
                    <a:pt x="83108" y="1549400"/>
                  </a:lnTo>
                  <a:lnTo>
                    <a:pt x="85140" y="1549400"/>
                  </a:lnTo>
                  <a:lnTo>
                    <a:pt x="85598" y="1536700"/>
                  </a:lnTo>
                  <a:lnTo>
                    <a:pt x="85763" y="1524000"/>
                  </a:lnTo>
                  <a:lnTo>
                    <a:pt x="85471" y="1524000"/>
                  </a:lnTo>
                  <a:lnTo>
                    <a:pt x="83477" y="1473200"/>
                  </a:lnTo>
                  <a:lnTo>
                    <a:pt x="82892" y="1409700"/>
                  </a:lnTo>
                  <a:lnTo>
                    <a:pt x="83362" y="1358900"/>
                  </a:lnTo>
                  <a:lnTo>
                    <a:pt x="84531" y="1308100"/>
                  </a:lnTo>
                  <a:lnTo>
                    <a:pt x="87566" y="1193800"/>
                  </a:lnTo>
                  <a:lnTo>
                    <a:pt x="88747" y="1143000"/>
                  </a:lnTo>
                  <a:lnTo>
                    <a:pt x="89217" y="1092200"/>
                  </a:lnTo>
                  <a:lnTo>
                    <a:pt x="88747" y="1041400"/>
                  </a:lnTo>
                  <a:lnTo>
                    <a:pt x="87566" y="977900"/>
                  </a:lnTo>
                  <a:lnTo>
                    <a:pt x="84531" y="876300"/>
                  </a:lnTo>
                  <a:lnTo>
                    <a:pt x="83362" y="825500"/>
                  </a:lnTo>
                  <a:lnTo>
                    <a:pt x="83007" y="787400"/>
                  </a:lnTo>
                  <a:lnTo>
                    <a:pt x="83007" y="762000"/>
                  </a:lnTo>
                  <a:lnTo>
                    <a:pt x="83477" y="711200"/>
                  </a:lnTo>
                  <a:lnTo>
                    <a:pt x="85471" y="660400"/>
                  </a:lnTo>
                  <a:lnTo>
                    <a:pt x="85674" y="660400"/>
                  </a:lnTo>
                  <a:lnTo>
                    <a:pt x="85763" y="647700"/>
                  </a:lnTo>
                  <a:lnTo>
                    <a:pt x="85598" y="647700"/>
                  </a:lnTo>
                  <a:lnTo>
                    <a:pt x="85140" y="635000"/>
                  </a:lnTo>
                  <a:lnTo>
                    <a:pt x="83032" y="635000"/>
                  </a:lnTo>
                  <a:lnTo>
                    <a:pt x="81788" y="622300"/>
                  </a:lnTo>
                  <a:lnTo>
                    <a:pt x="79743" y="609600"/>
                  </a:lnTo>
                  <a:lnTo>
                    <a:pt x="74295" y="609600"/>
                  </a:lnTo>
                  <a:lnTo>
                    <a:pt x="72377" y="596900"/>
                  </a:lnTo>
                  <a:lnTo>
                    <a:pt x="65671" y="596900"/>
                  </a:lnTo>
                  <a:lnTo>
                    <a:pt x="60312" y="584200"/>
                  </a:lnTo>
                  <a:lnTo>
                    <a:pt x="26974" y="584200"/>
                  </a:lnTo>
                  <a:lnTo>
                    <a:pt x="28486" y="558800"/>
                  </a:lnTo>
                  <a:lnTo>
                    <a:pt x="28778" y="546100"/>
                  </a:lnTo>
                  <a:lnTo>
                    <a:pt x="29324" y="546100"/>
                  </a:lnTo>
                  <a:lnTo>
                    <a:pt x="29806" y="533400"/>
                  </a:lnTo>
                  <a:lnTo>
                    <a:pt x="32537" y="533400"/>
                  </a:lnTo>
                  <a:lnTo>
                    <a:pt x="94119" y="508000"/>
                  </a:lnTo>
                  <a:lnTo>
                    <a:pt x="139547" y="482600"/>
                  </a:lnTo>
                  <a:lnTo>
                    <a:pt x="178714" y="457200"/>
                  </a:lnTo>
                  <a:lnTo>
                    <a:pt x="221538" y="444500"/>
                  </a:lnTo>
                  <a:lnTo>
                    <a:pt x="312127" y="393700"/>
                  </a:lnTo>
                  <a:lnTo>
                    <a:pt x="356755" y="355600"/>
                  </a:lnTo>
                  <a:lnTo>
                    <a:pt x="399630" y="330200"/>
                  </a:lnTo>
                  <a:lnTo>
                    <a:pt x="439762" y="292100"/>
                  </a:lnTo>
                  <a:lnTo>
                    <a:pt x="476186" y="254000"/>
                  </a:lnTo>
                  <a:lnTo>
                    <a:pt x="483717" y="254000"/>
                  </a:lnTo>
                  <a:lnTo>
                    <a:pt x="498665" y="228600"/>
                  </a:lnTo>
                  <a:lnTo>
                    <a:pt x="506196" y="228600"/>
                  </a:lnTo>
                  <a:lnTo>
                    <a:pt x="513613" y="215900"/>
                  </a:lnTo>
                  <a:lnTo>
                    <a:pt x="521131" y="203200"/>
                  </a:lnTo>
                  <a:lnTo>
                    <a:pt x="528751" y="203200"/>
                  </a:lnTo>
                  <a:lnTo>
                    <a:pt x="536498" y="190500"/>
                  </a:lnTo>
                  <a:lnTo>
                    <a:pt x="568261" y="165100"/>
                  </a:lnTo>
                  <a:lnTo>
                    <a:pt x="601891" y="139700"/>
                  </a:lnTo>
                  <a:lnTo>
                    <a:pt x="637527" y="114300"/>
                  </a:lnTo>
                  <a:lnTo>
                    <a:pt x="675005" y="88900"/>
                  </a:lnTo>
                  <a:lnTo>
                    <a:pt x="684707" y="88900"/>
                  </a:lnTo>
                  <a:lnTo>
                    <a:pt x="694512" y="76200"/>
                  </a:lnTo>
                  <a:lnTo>
                    <a:pt x="724382" y="76200"/>
                  </a:lnTo>
                  <a:lnTo>
                    <a:pt x="734441" y="63500"/>
                  </a:lnTo>
                  <a:lnTo>
                    <a:pt x="754773" y="63500"/>
                  </a:lnTo>
                  <a:lnTo>
                    <a:pt x="838923" y="38100"/>
                  </a:lnTo>
                  <a:lnTo>
                    <a:pt x="881799" y="38100"/>
                  </a:lnTo>
                  <a:lnTo>
                    <a:pt x="924915" y="25400"/>
                  </a:lnTo>
                  <a:lnTo>
                    <a:pt x="1266494" y="25400"/>
                  </a:lnTo>
                  <a:lnTo>
                    <a:pt x="1309598" y="38100"/>
                  </a:lnTo>
                  <a:lnTo>
                    <a:pt x="1352473" y="38100"/>
                  </a:lnTo>
                  <a:lnTo>
                    <a:pt x="1436636" y="63500"/>
                  </a:lnTo>
                  <a:lnTo>
                    <a:pt x="1456956" y="63500"/>
                  </a:lnTo>
                  <a:lnTo>
                    <a:pt x="1467015" y="76200"/>
                  </a:lnTo>
                  <a:lnTo>
                    <a:pt x="1496885" y="76200"/>
                  </a:lnTo>
                  <a:lnTo>
                    <a:pt x="1506689" y="88900"/>
                  </a:lnTo>
                  <a:lnTo>
                    <a:pt x="1516405" y="88900"/>
                  </a:lnTo>
                  <a:lnTo>
                    <a:pt x="1553870" y="114300"/>
                  </a:lnTo>
                  <a:lnTo>
                    <a:pt x="1589519" y="139700"/>
                  </a:lnTo>
                  <a:lnTo>
                    <a:pt x="1623123" y="165100"/>
                  </a:lnTo>
                  <a:lnTo>
                    <a:pt x="1654911" y="190500"/>
                  </a:lnTo>
                  <a:lnTo>
                    <a:pt x="1662645" y="203200"/>
                  </a:lnTo>
                  <a:lnTo>
                    <a:pt x="1670265" y="203200"/>
                  </a:lnTo>
                  <a:lnTo>
                    <a:pt x="1677784" y="215900"/>
                  </a:lnTo>
                  <a:lnTo>
                    <a:pt x="1685213" y="228600"/>
                  </a:lnTo>
                  <a:lnTo>
                    <a:pt x="1692732" y="228600"/>
                  </a:lnTo>
                  <a:lnTo>
                    <a:pt x="1707680" y="254000"/>
                  </a:lnTo>
                  <a:lnTo>
                    <a:pt x="1715223" y="254000"/>
                  </a:lnTo>
                  <a:lnTo>
                    <a:pt x="1751634" y="292100"/>
                  </a:lnTo>
                  <a:lnTo>
                    <a:pt x="1791766" y="330200"/>
                  </a:lnTo>
                  <a:lnTo>
                    <a:pt x="1834642" y="355600"/>
                  </a:lnTo>
                  <a:lnTo>
                    <a:pt x="1879269" y="393700"/>
                  </a:lnTo>
                  <a:lnTo>
                    <a:pt x="1969871" y="444500"/>
                  </a:lnTo>
                  <a:lnTo>
                    <a:pt x="2012683" y="457200"/>
                  </a:lnTo>
                  <a:lnTo>
                    <a:pt x="2051850" y="482600"/>
                  </a:lnTo>
                  <a:lnTo>
                    <a:pt x="2097278" y="508000"/>
                  </a:lnTo>
                  <a:lnTo>
                    <a:pt x="2158873" y="533400"/>
                  </a:lnTo>
                  <a:lnTo>
                    <a:pt x="2161730" y="533400"/>
                  </a:lnTo>
                  <a:lnTo>
                    <a:pt x="2164092" y="584200"/>
                  </a:lnTo>
                  <a:lnTo>
                    <a:pt x="2165324" y="635000"/>
                  </a:lnTo>
                  <a:lnTo>
                    <a:pt x="2165642" y="685800"/>
                  </a:lnTo>
                  <a:lnTo>
                    <a:pt x="2165642" y="504799"/>
                  </a:lnTo>
                  <a:lnTo>
                    <a:pt x="2124252" y="482600"/>
                  </a:lnTo>
                  <a:lnTo>
                    <a:pt x="2076310" y="469900"/>
                  </a:lnTo>
                  <a:lnTo>
                    <a:pt x="1980819" y="419100"/>
                  </a:lnTo>
                  <a:lnTo>
                    <a:pt x="1934298" y="393700"/>
                  </a:lnTo>
                  <a:lnTo>
                    <a:pt x="1889290" y="368300"/>
                  </a:lnTo>
                  <a:lnTo>
                    <a:pt x="1846338" y="342900"/>
                  </a:lnTo>
                  <a:lnTo>
                    <a:pt x="1837372" y="330200"/>
                  </a:lnTo>
                  <a:lnTo>
                    <a:pt x="1828507" y="330200"/>
                  </a:lnTo>
                  <a:lnTo>
                    <a:pt x="1819757" y="317500"/>
                  </a:lnTo>
                  <a:lnTo>
                    <a:pt x="1811147" y="317500"/>
                  </a:lnTo>
                  <a:lnTo>
                    <a:pt x="1803933" y="304800"/>
                  </a:lnTo>
                  <a:lnTo>
                    <a:pt x="1796808" y="304800"/>
                  </a:lnTo>
                  <a:lnTo>
                    <a:pt x="1789734" y="292100"/>
                  </a:lnTo>
                  <a:lnTo>
                    <a:pt x="1782699" y="292100"/>
                  </a:lnTo>
                  <a:lnTo>
                    <a:pt x="1769846" y="279400"/>
                  </a:lnTo>
                  <a:lnTo>
                    <a:pt x="1759686" y="266700"/>
                  </a:lnTo>
                  <a:lnTo>
                    <a:pt x="1749691" y="266700"/>
                  </a:lnTo>
                  <a:lnTo>
                    <a:pt x="1739849" y="254000"/>
                  </a:lnTo>
                  <a:lnTo>
                    <a:pt x="1730184" y="241300"/>
                  </a:lnTo>
                  <a:lnTo>
                    <a:pt x="1722653" y="228600"/>
                  </a:lnTo>
                  <a:lnTo>
                    <a:pt x="1707718" y="215900"/>
                  </a:lnTo>
                  <a:lnTo>
                    <a:pt x="1700199" y="215900"/>
                  </a:lnTo>
                  <a:lnTo>
                    <a:pt x="1692579" y="203200"/>
                  </a:lnTo>
                  <a:lnTo>
                    <a:pt x="1684870" y="190500"/>
                  </a:lnTo>
                  <a:lnTo>
                    <a:pt x="1677047" y="190500"/>
                  </a:lnTo>
                  <a:lnTo>
                    <a:pt x="1669110" y="177800"/>
                  </a:lnTo>
                  <a:lnTo>
                    <a:pt x="1652943" y="165100"/>
                  </a:lnTo>
                  <a:lnTo>
                    <a:pt x="1619224" y="139700"/>
                  </a:lnTo>
                  <a:lnTo>
                    <a:pt x="1583385" y="114300"/>
                  </a:lnTo>
                  <a:lnTo>
                    <a:pt x="1545412" y="88900"/>
                  </a:lnTo>
                  <a:lnTo>
                    <a:pt x="1525727" y="76200"/>
                  </a:lnTo>
                  <a:lnTo>
                    <a:pt x="1515630" y="63500"/>
                  </a:lnTo>
                  <a:lnTo>
                    <a:pt x="1495145" y="63500"/>
                  </a:lnTo>
                  <a:lnTo>
                    <a:pt x="1484757" y="50800"/>
                  </a:lnTo>
                  <a:lnTo>
                    <a:pt x="1463954" y="50800"/>
                  </a:lnTo>
                  <a:lnTo>
                    <a:pt x="1453438" y="38100"/>
                  </a:lnTo>
                  <a:lnTo>
                    <a:pt x="1442847" y="38100"/>
                  </a:lnTo>
                  <a:lnTo>
                    <a:pt x="1399946" y="25400"/>
                  </a:lnTo>
                  <a:lnTo>
                    <a:pt x="1356372" y="25400"/>
                  </a:lnTo>
                  <a:lnTo>
                    <a:pt x="1312316" y="12700"/>
                  </a:lnTo>
                  <a:lnTo>
                    <a:pt x="1245666" y="12700"/>
                  </a:lnTo>
                  <a:lnTo>
                    <a:pt x="1223302" y="0"/>
                  </a:lnTo>
                  <a:lnTo>
                    <a:pt x="968095" y="0"/>
                  </a:lnTo>
                  <a:lnTo>
                    <a:pt x="945730" y="12700"/>
                  </a:lnTo>
                  <a:lnTo>
                    <a:pt x="879081" y="12700"/>
                  </a:lnTo>
                  <a:lnTo>
                    <a:pt x="835025" y="25400"/>
                  </a:lnTo>
                  <a:lnTo>
                    <a:pt x="791451" y="25400"/>
                  </a:lnTo>
                  <a:lnTo>
                    <a:pt x="748563" y="38100"/>
                  </a:lnTo>
                  <a:lnTo>
                    <a:pt x="737958" y="38100"/>
                  </a:lnTo>
                  <a:lnTo>
                    <a:pt x="727443" y="50800"/>
                  </a:lnTo>
                  <a:lnTo>
                    <a:pt x="706653" y="50800"/>
                  </a:lnTo>
                  <a:lnTo>
                    <a:pt x="696252" y="63500"/>
                  </a:lnTo>
                  <a:lnTo>
                    <a:pt x="675767" y="63500"/>
                  </a:lnTo>
                  <a:lnTo>
                    <a:pt x="665683" y="76200"/>
                  </a:lnTo>
                  <a:lnTo>
                    <a:pt x="626757" y="101600"/>
                  </a:lnTo>
                  <a:lnTo>
                    <a:pt x="589762" y="127000"/>
                  </a:lnTo>
                  <a:lnTo>
                    <a:pt x="555066" y="152400"/>
                  </a:lnTo>
                  <a:lnTo>
                    <a:pt x="522300" y="177800"/>
                  </a:lnTo>
                  <a:lnTo>
                    <a:pt x="514350" y="190500"/>
                  </a:lnTo>
                  <a:lnTo>
                    <a:pt x="506526" y="190500"/>
                  </a:lnTo>
                  <a:lnTo>
                    <a:pt x="498817" y="203200"/>
                  </a:lnTo>
                  <a:lnTo>
                    <a:pt x="491210" y="215900"/>
                  </a:lnTo>
                  <a:lnTo>
                    <a:pt x="483679" y="215900"/>
                  </a:lnTo>
                  <a:lnTo>
                    <a:pt x="468744" y="228600"/>
                  </a:lnTo>
                  <a:lnTo>
                    <a:pt x="461225" y="241300"/>
                  </a:lnTo>
                  <a:lnTo>
                    <a:pt x="451548" y="254000"/>
                  </a:lnTo>
                  <a:lnTo>
                    <a:pt x="441718" y="266700"/>
                  </a:lnTo>
                  <a:lnTo>
                    <a:pt x="431711" y="266700"/>
                  </a:lnTo>
                  <a:lnTo>
                    <a:pt x="421563" y="279400"/>
                  </a:lnTo>
                  <a:lnTo>
                    <a:pt x="408711" y="292100"/>
                  </a:lnTo>
                  <a:lnTo>
                    <a:pt x="401662" y="292100"/>
                  </a:lnTo>
                  <a:lnTo>
                    <a:pt x="394589" y="304800"/>
                  </a:lnTo>
                  <a:lnTo>
                    <a:pt x="387464" y="304800"/>
                  </a:lnTo>
                  <a:lnTo>
                    <a:pt x="380263" y="317500"/>
                  </a:lnTo>
                  <a:lnTo>
                    <a:pt x="371640" y="317500"/>
                  </a:lnTo>
                  <a:lnTo>
                    <a:pt x="362889" y="330200"/>
                  </a:lnTo>
                  <a:lnTo>
                    <a:pt x="354025" y="330200"/>
                  </a:lnTo>
                  <a:lnTo>
                    <a:pt x="345071" y="342900"/>
                  </a:lnTo>
                  <a:lnTo>
                    <a:pt x="302107" y="368300"/>
                  </a:lnTo>
                  <a:lnTo>
                    <a:pt x="257098" y="393700"/>
                  </a:lnTo>
                  <a:lnTo>
                    <a:pt x="210578" y="419100"/>
                  </a:lnTo>
                  <a:lnTo>
                    <a:pt x="115087" y="469900"/>
                  </a:lnTo>
                  <a:lnTo>
                    <a:pt x="67144" y="482600"/>
                  </a:lnTo>
                  <a:lnTo>
                    <a:pt x="19786" y="508000"/>
                  </a:lnTo>
                  <a:lnTo>
                    <a:pt x="15290" y="508000"/>
                  </a:lnTo>
                  <a:lnTo>
                    <a:pt x="12128" y="520700"/>
                  </a:lnTo>
                  <a:lnTo>
                    <a:pt x="10172" y="520700"/>
                  </a:lnTo>
                  <a:lnTo>
                    <a:pt x="9296" y="533400"/>
                  </a:lnTo>
                  <a:lnTo>
                    <a:pt x="8178" y="558800"/>
                  </a:lnTo>
                  <a:lnTo>
                    <a:pt x="7150" y="571500"/>
                  </a:lnTo>
                  <a:lnTo>
                    <a:pt x="6057" y="596900"/>
                  </a:lnTo>
                  <a:lnTo>
                    <a:pt x="48679" y="596900"/>
                  </a:lnTo>
                  <a:lnTo>
                    <a:pt x="50863" y="609600"/>
                  </a:lnTo>
                  <a:lnTo>
                    <a:pt x="56413" y="609600"/>
                  </a:lnTo>
                  <a:lnTo>
                    <a:pt x="59182" y="622300"/>
                  </a:lnTo>
                  <a:lnTo>
                    <a:pt x="62141" y="622300"/>
                  </a:lnTo>
                  <a:lnTo>
                    <a:pt x="63258" y="635000"/>
                  </a:lnTo>
                  <a:lnTo>
                    <a:pt x="63906" y="635000"/>
                  </a:lnTo>
                  <a:lnTo>
                    <a:pt x="64998" y="647700"/>
                  </a:lnTo>
                  <a:lnTo>
                    <a:pt x="65468" y="647700"/>
                  </a:lnTo>
                  <a:lnTo>
                    <a:pt x="65379" y="660400"/>
                  </a:lnTo>
                  <a:lnTo>
                    <a:pt x="65201" y="660400"/>
                  </a:lnTo>
                  <a:lnTo>
                    <a:pt x="62560" y="711200"/>
                  </a:lnTo>
                  <a:lnTo>
                    <a:pt x="60261" y="762000"/>
                  </a:lnTo>
                  <a:lnTo>
                    <a:pt x="58318" y="825500"/>
                  </a:lnTo>
                  <a:lnTo>
                    <a:pt x="56730" y="876300"/>
                  </a:lnTo>
                  <a:lnTo>
                    <a:pt x="55486" y="927100"/>
                  </a:lnTo>
                  <a:lnTo>
                    <a:pt x="54597" y="977900"/>
                  </a:lnTo>
                  <a:lnTo>
                    <a:pt x="54076" y="1041400"/>
                  </a:lnTo>
                  <a:lnTo>
                    <a:pt x="53898" y="1092200"/>
                  </a:lnTo>
                  <a:lnTo>
                    <a:pt x="54076" y="1143000"/>
                  </a:lnTo>
                  <a:lnTo>
                    <a:pt x="54597" y="1193800"/>
                  </a:lnTo>
                  <a:lnTo>
                    <a:pt x="55486" y="1257300"/>
                  </a:lnTo>
                  <a:lnTo>
                    <a:pt x="56730" y="1308100"/>
                  </a:lnTo>
                  <a:lnTo>
                    <a:pt x="58318" y="1358900"/>
                  </a:lnTo>
                  <a:lnTo>
                    <a:pt x="60261" y="1409700"/>
                  </a:lnTo>
                  <a:lnTo>
                    <a:pt x="62560" y="1473200"/>
                  </a:lnTo>
                  <a:lnTo>
                    <a:pt x="65201" y="1524000"/>
                  </a:lnTo>
                  <a:lnTo>
                    <a:pt x="65468" y="1524000"/>
                  </a:lnTo>
                  <a:lnTo>
                    <a:pt x="65328" y="1536700"/>
                  </a:lnTo>
                  <a:lnTo>
                    <a:pt x="64998" y="1536700"/>
                  </a:lnTo>
                  <a:lnTo>
                    <a:pt x="63906" y="1549400"/>
                  </a:lnTo>
                  <a:lnTo>
                    <a:pt x="62153" y="1549400"/>
                  </a:lnTo>
                  <a:lnTo>
                    <a:pt x="60477" y="1562100"/>
                  </a:lnTo>
                  <a:lnTo>
                    <a:pt x="59182" y="1562100"/>
                  </a:lnTo>
                  <a:lnTo>
                    <a:pt x="56413" y="1574800"/>
                  </a:lnTo>
                  <a:lnTo>
                    <a:pt x="45415" y="1574800"/>
                  </a:lnTo>
                  <a:lnTo>
                    <a:pt x="32156" y="1587500"/>
                  </a:lnTo>
                  <a:lnTo>
                    <a:pt x="6057" y="1587500"/>
                  </a:lnTo>
                  <a:lnTo>
                    <a:pt x="6654" y="1600200"/>
                  </a:lnTo>
                  <a:lnTo>
                    <a:pt x="8153" y="1625600"/>
                  </a:lnTo>
                  <a:lnTo>
                    <a:pt x="9296" y="1651000"/>
                  </a:lnTo>
                  <a:lnTo>
                    <a:pt x="10172" y="1651000"/>
                  </a:lnTo>
                  <a:lnTo>
                    <a:pt x="12128" y="1663700"/>
                  </a:lnTo>
                  <a:lnTo>
                    <a:pt x="15290" y="1676400"/>
                  </a:lnTo>
                  <a:lnTo>
                    <a:pt x="19786" y="1676400"/>
                  </a:lnTo>
                  <a:lnTo>
                    <a:pt x="67144" y="1701800"/>
                  </a:lnTo>
                  <a:lnTo>
                    <a:pt x="115087" y="1714500"/>
                  </a:lnTo>
                  <a:lnTo>
                    <a:pt x="210578" y="1765300"/>
                  </a:lnTo>
                  <a:lnTo>
                    <a:pt x="257098" y="1790700"/>
                  </a:lnTo>
                  <a:lnTo>
                    <a:pt x="302107" y="1816100"/>
                  </a:lnTo>
                  <a:lnTo>
                    <a:pt x="345071" y="1841500"/>
                  </a:lnTo>
                  <a:lnTo>
                    <a:pt x="354025" y="1841500"/>
                  </a:lnTo>
                  <a:lnTo>
                    <a:pt x="362889" y="1854200"/>
                  </a:lnTo>
                  <a:lnTo>
                    <a:pt x="371640" y="1854200"/>
                  </a:lnTo>
                  <a:lnTo>
                    <a:pt x="380263" y="1866900"/>
                  </a:lnTo>
                  <a:lnTo>
                    <a:pt x="387464" y="1866900"/>
                  </a:lnTo>
                  <a:lnTo>
                    <a:pt x="394589" y="1879600"/>
                  </a:lnTo>
                  <a:lnTo>
                    <a:pt x="401662" y="1879600"/>
                  </a:lnTo>
                  <a:lnTo>
                    <a:pt x="408711" y="1892300"/>
                  </a:lnTo>
                  <a:lnTo>
                    <a:pt x="421563" y="1905000"/>
                  </a:lnTo>
                  <a:lnTo>
                    <a:pt x="431711" y="1905000"/>
                  </a:lnTo>
                  <a:lnTo>
                    <a:pt x="441718" y="1917700"/>
                  </a:lnTo>
                  <a:lnTo>
                    <a:pt x="451548" y="1930400"/>
                  </a:lnTo>
                  <a:lnTo>
                    <a:pt x="461225" y="1943100"/>
                  </a:lnTo>
                  <a:lnTo>
                    <a:pt x="468744" y="1943100"/>
                  </a:lnTo>
                  <a:lnTo>
                    <a:pt x="483679" y="1968500"/>
                  </a:lnTo>
                  <a:lnTo>
                    <a:pt x="491210" y="1968500"/>
                  </a:lnTo>
                  <a:lnTo>
                    <a:pt x="498817" y="1981200"/>
                  </a:lnTo>
                  <a:lnTo>
                    <a:pt x="506526" y="1993900"/>
                  </a:lnTo>
                  <a:lnTo>
                    <a:pt x="514350" y="1993900"/>
                  </a:lnTo>
                  <a:lnTo>
                    <a:pt x="522300" y="2006600"/>
                  </a:lnTo>
                  <a:lnTo>
                    <a:pt x="555066" y="2032000"/>
                  </a:lnTo>
                  <a:lnTo>
                    <a:pt x="589762" y="2057400"/>
                  </a:lnTo>
                  <a:lnTo>
                    <a:pt x="626757" y="2082800"/>
                  </a:lnTo>
                  <a:lnTo>
                    <a:pt x="665683" y="2108200"/>
                  </a:lnTo>
                  <a:lnTo>
                    <a:pt x="675767" y="2108200"/>
                  </a:lnTo>
                  <a:lnTo>
                    <a:pt x="685952" y="2120900"/>
                  </a:lnTo>
                  <a:lnTo>
                    <a:pt x="706653" y="2120900"/>
                  </a:lnTo>
                  <a:lnTo>
                    <a:pt x="717003" y="2133600"/>
                  </a:lnTo>
                  <a:lnTo>
                    <a:pt x="737958" y="2133600"/>
                  </a:lnTo>
                  <a:lnTo>
                    <a:pt x="748563" y="2146300"/>
                  </a:lnTo>
                  <a:lnTo>
                    <a:pt x="791451" y="2159000"/>
                  </a:lnTo>
                  <a:lnTo>
                    <a:pt x="835025" y="2159000"/>
                  </a:lnTo>
                  <a:lnTo>
                    <a:pt x="879081" y="2171700"/>
                  </a:lnTo>
                  <a:lnTo>
                    <a:pt x="1312316" y="2171700"/>
                  </a:lnTo>
                  <a:lnTo>
                    <a:pt x="1356372" y="2159000"/>
                  </a:lnTo>
                  <a:lnTo>
                    <a:pt x="1399946" y="2159000"/>
                  </a:lnTo>
                  <a:lnTo>
                    <a:pt x="1442847" y="2146300"/>
                  </a:lnTo>
                  <a:lnTo>
                    <a:pt x="1453438" y="2133600"/>
                  </a:lnTo>
                  <a:lnTo>
                    <a:pt x="1474393" y="2133600"/>
                  </a:lnTo>
                  <a:lnTo>
                    <a:pt x="1484757" y="2120900"/>
                  </a:lnTo>
                  <a:lnTo>
                    <a:pt x="1505445" y="2120900"/>
                  </a:lnTo>
                  <a:lnTo>
                    <a:pt x="1515630" y="2108200"/>
                  </a:lnTo>
                  <a:lnTo>
                    <a:pt x="1525727" y="2108200"/>
                  </a:lnTo>
                  <a:lnTo>
                    <a:pt x="1545412" y="2095500"/>
                  </a:lnTo>
                  <a:lnTo>
                    <a:pt x="1583385" y="2070100"/>
                  </a:lnTo>
                  <a:lnTo>
                    <a:pt x="1619224" y="2044700"/>
                  </a:lnTo>
                  <a:lnTo>
                    <a:pt x="1652943" y="2019300"/>
                  </a:lnTo>
                  <a:lnTo>
                    <a:pt x="1677047" y="1993900"/>
                  </a:lnTo>
                  <a:lnTo>
                    <a:pt x="1684870" y="1993900"/>
                  </a:lnTo>
                  <a:lnTo>
                    <a:pt x="1692579" y="1981200"/>
                  </a:lnTo>
                  <a:lnTo>
                    <a:pt x="1700199" y="1968500"/>
                  </a:lnTo>
                  <a:lnTo>
                    <a:pt x="1707718" y="1968500"/>
                  </a:lnTo>
                  <a:lnTo>
                    <a:pt x="1722653" y="1943100"/>
                  </a:lnTo>
                  <a:lnTo>
                    <a:pt x="1730184" y="1943100"/>
                  </a:lnTo>
                  <a:lnTo>
                    <a:pt x="1739849" y="1930400"/>
                  </a:lnTo>
                  <a:lnTo>
                    <a:pt x="1749691" y="1917700"/>
                  </a:lnTo>
                  <a:lnTo>
                    <a:pt x="1759686" y="1905000"/>
                  </a:lnTo>
                  <a:lnTo>
                    <a:pt x="1769846" y="1905000"/>
                  </a:lnTo>
                  <a:lnTo>
                    <a:pt x="1782699" y="1892300"/>
                  </a:lnTo>
                  <a:lnTo>
                    <a:pt x="1789734" y="1879600"/>
                  </a:lnTo>
                  <a:lnTo>
                    <a:pt x="1796808" y="1879600"/>
                  </a:lnTo>
                  <a:lnTo>
                    <a:pt x="1803933" y="1866900"/>
                  </a:lnTo>
                  <a:lnTo>
                    <a:pt x="1811147" y="1866900"/>
                  </a:lnTo>
                  <a:lnTo>
                    <a:pt x="1819757" y="1854200"/>
                  </a:lnTo>
                  <a:lnTo>
                    <a:pt x="1828507" y="1854200"/>
                  </a:lnTo>
                  <a:lnTo>
                    <a:pt x="1837372" y="1841500"/>
                  </a:lnTo>
                  <a:lnTo>
                    <a:pt x="1846338" y="1841500"/>
                  </a:lnTo>
                  <a:lnTo>
                    <a:pt x="1889290" y="1816100"/>
                  </a:lnTo>
                  <a:lnTo>
                    <a:pt x="1934298" y="1790700"/>
                  </a:lnTo>
                  <a:lnTo>
                    <a:pt x="1980819" y="1765300"/>
                  </a:lnTo>
                  <a:lnTo>
                    <a:pt x="2076310" y="1714500"/>
                  </a:lnTo>
                  <a:lnTo>
                    <a:pt x="2124252" y="1701800"/>
                  </a:lnTo>
                  <a:lnTo>
                    <a:pt x="2171623" y="1676400"/>
                  </a:lnTo>
                  <a:lnTo>
                    <a:pt x="2176107" y="1676400"/>
                  </a:lnTo>
                  <a:lnTo>
                    <a:pt x="2179269" y="1663700"/>
                  </a:lnTo>
                  <a:lnTo>
                    <a:pt x="2181225" y="1651000"/>
                  </a:lnTo>
                  <a:lnTo>
                    <a:pt x="2182114" y="1651000"/>
                  </a:lnTo>
                  <a:lnTo>
                    <a:pt x="2184958" y="1600200"/>
                  </a:lnTo>
                  <a:lnTo>
                    <a:pt x="2187549" y="1549400"/>
                  </a:lnTo>
                  <a:lnTo>
                    <a:pt x="2189861" y="1498600"/>
                  </a:lnTo>
                  <a:lnTo>
                    <a:pt x="2191905" y="1447800"/>
                  </a:lnTo>
                  <a:lnTo>
                    <a:pt x="2193671" y="1397000"/>
                  </a:lnTo>
                  <a:lnTo>
                    <a:pt x="2195169" y="1346200"/>
                  </a:lnTo>
                  <a:lnTo>
                    <a:pt x="2196388" y="1295400"/>
                  </a:lnTo>
                  <a:lnTo>
                    <a:pt x="2197341" y="1244600"/>
                  </a:lnTo>
                  <a:lnTo>
                    <a:pt x="2198027" y="1193800"/>
                  </a:lnTo>
                  <a:lnTo>
                    <a:pt x="2198433" y="1143000"/>
                  </a:lnTo>
                  <a:lnTo>
                    <a:pt x="2198573" y="1092200"/>
                  </a:lnTo>
                  <a:close/>
                </a:path>
              </a:pathLst>
            </a:custGeom>
            <a:solidFill>
              <a:srgbClr val="1D1D1B"/>
            </a:solidFill>
          </p:spPr>
          <p:txBody>
            <a:bodyPr wrap="square" lIns="0" tIns="0" rIns="0" bIns="0" rtlCol="0"/>
            <a:lstStyle/>
            <a:p>
              <a:endParaRPr/>
            </a:p>
          </p:txBody>
        </p:sp>
        <p:sp>
          <p:nvSpPr>
            <p:cNvPr id="4" name="object 4"/>
            <p:cNvSpPr/>
            <p:nvPr/>
          </p:nvSpPr>
          <p:spPr>
            <a:xfrm>
              <a:off x="2561513" y="2031758"/>
              <a:ext cx="110489" cy="47625"/>
            </a:xfrm>
            <a:custGeom>
              <a:avLst/>
              <a:gdLst/>
              <a:ahLst/>
              <a:cxnLst/>
              <a:rect l="l" t="t" r="r" b="b"/>
              <a:pathLst>
                <a:path w="110489" h="47625">
                  <a:moveTo>
                    <a:pt x="47167" y="23558"/>
                  </a:moveTo>
                  <a:lnTo>
                    <a:pt x="45313" y="14401"/>
                  </a:lnTo>
                  <a:lnTo>
                    <a:pt x="40259" y="6908"/>
                  </a:lnTo>
                  <a:lnTo>
                    <a:pt x="32753" y="1854"/>
                  </a:lnTo>
                  <a:lnTo>
                    <a:pt x="23571" y="0"/>
                  </a:lnTo>
                  <a:lnTo>
                    <a:pt x="14389" y="1854"/>
                  </a:lnTo>
                  <a:lnTo>
                    <a:pt x="6896" y="6908"/>
                  </a:lnTo>
                  <a:lnTo>
                    <a:pt x="1841" y="14401"/>
                  </a:lnTo>
                  <a:lnTo>
                    <a:pt x="0" y="23558"/>
                  </a:lnTo>
                  <a:lnTo>
                    <a:pt x="1841" y="32753"/>
                  </a:lnTo>
                  <a:lnTo>
                    <a:pt x="6896" y="40259"/>
                  </a:lnTo>
                  <a:lnTo>
                    <a:pt x="14389" y="45313"/>
                  </a:lnTo>
                  <a:lnTo>
                    <a:pt x="23571" y="47155"/>
                  </a:lnTo>
                  <a:lnTo>
                    <a:pt x="32753" y="45313"/>
                  </a:lnTo>
                  <a:lnTo>
                    <a:pt x="40259" y="40259"/>
                  </a:lnTo>
                  <a:lnTo>
                    <a:pt x="45313" y="32753"/>
                  </a:lnTo>
                  <a:lnTo>
                    <a:pt x="47167" y="23558"/>
                  </a:lnTo>
                  <a:close/>
                </a:path>
                <a:path w="110489" h="47625">
                  <a:moveTo>
                    <a:pt x="110045" y="15468"/>
                  </a:moveTo>
                  <a:lnTo>
                    <a:pt x="102984" y="8394"/>
                  </a:lnTo>
                  <a:lnTo>
                    <a:pt x="85661" y="8394"/>
                  </a:lnTo>
                  <a:lnTo>
                    <a:pt x="78600" y="15468"/>
                  </a:lnTo>
                  <a:lnTo>
                    <a:pt x="78600" y="32778"/>
                  </a:lnTo>
                  <a:lnTo>
                    <a:pt x="85661" y="39839"/>
                  </a:lnTo>
                  <a:lnTo>
                    <a:pt x="102984" y="39839"/>
                  </a:lnTo>
                  <a:lnTo>
                    <a:pt x="110045" y="32778"/>
                  </a:lnTo>
                  <a:lnTo>
                    <a:pt x="110045" y="15468"/>
                  </a:lnTo>
                  <a:close/>
                </a:path>
              </a:pathLst>
            </a:custGeom>
            <a:solidFill>
              <a:srgbClr val="EA580D"/>
            </a:solidFill>
          </p:spPr>
          <p:txBody>
            <a:bodyPr wrap="square" lIns="0" tIns="0" rIns="0" bIns="0" rtlCol="0"/>
            <a:lstStyle/>
            <a:p>
              <a:endParaRPr/>
            </a:p>
          </p:txBody>
        </p:sp>
        <p:sp>
          <p:nvSpPr>
            <p:cNvPr id="5" name="object 5"/>
            <p:cNvSpPr/>
            <p:nvPr/>
          </p:nvSpPr>
          <p:spPr>
            <a:xfrm>
              <a:off x="2460904" y="2020735"/>
              <a:ext cx="69164" cy="6917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295245" y="1992452"/>
              <a:ext cx="130073" cy="12576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296807" y="3177832"/>
              <a:ext cx="130060" cy="12575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459316" y="3217126"/>
              <a:ext cx="110489" cy="47625"/>
            </a:xfrm>
            <a:custGeom>
              <a:avLst/>
              <a:gdLst/>
              <a:ahLst/>
              <a:cxnLst/>
              <a:rect l="l" t="t" r="r" b="b"/>
              <a:pathLst>
                <a:path w="110489" h="47625">
                  <a:moveTo>
                    <a:pt x="31445" y="14922"/>
                  </a:moveTo>
                  <a:lnTo>
                    <a:pt x="24384" y="7861"/>
                  </a:lnTo>
                  <a:lnTo>
                    <a:pt x="7061" y="7861"/>
                  </a:lnTo>
                  <a:lnTo>
                    <a:pt x="0" y="14922"/>
                  </a:lnTo>
                  <a:lnTo>
                    <a:pt x="0" y="32245"/>
                  </a:lnTo>
                  <a:lnTo>
                    <a:pt x="7061" y="39306"/>
                  </a:lnTo>
                  <a:lnTo>
                    <a:pt x="24384" y="39306"/>
                  </a:lnTo>
                  <a:lnTo>
                    <a:pt x="31445" y="32245"/>
                  </a:lnTo>
                  <a:lnTo>
                    <a:pt x="31445" y="14922"/>
                  </a:lnTo>
                  <a:close/>
                </a:path>
                <a:path w="110489" h="47625">
                  <a:moveTo>
                    <a:pt x="110045" y="23583"/>
                  </a:moveTo>
                  <a:lnTo>
                    <a:pt x="108191" y="14414"/>
                  </a:lnTo>
                  <a:lnTo>
                    <a:pt x="103136" y="6921"/>
                  </a:lnTo>
                  <a:lnTo>
                    <a:pt x="95643" y="1866"/>
                  </a:lnTo>
                  <a:lnTo>
                    <a:pt x="86461" y="0"/>
                  </a:lnTo>
                  <a:lnTo>
                    <a:pt x="77279" y="1866"/>
                  </a:lnTo>
                  <a:lnTo>
                    <a:pt x="69786" y="6921"/>
                  </a:lnTo>
                  <a:lnTo>
                    <a:pt x="64731" y="14414"/>
                  </a:lnTo>
                  <a:lnTo>
                    <a:pt x="62890" y="23583"/>
                  </a:lnTo>
                  <a:lnTo>
                    <a:pt x="64731" y="32766"/>
                  </a:lnTo>
                  <a:lnTo>
                    <a:pt x="69786" y="40271"/>
                  </a:lnTo>
                  <a:lnTo>
                    <a:pt x="77279" y="45326"/>
                  </a:lnTo>
                  <a:lnTo>
                    <a:pt x="86461" y="47167"/>
                  </a:lnTo>
                  <a:lnTo>
                    <a:pt x="95643" y="45326"/>
                  </a:lnTo>
                  <a:lnTo>
                    <a:pt x="103136" y="40271"/>
                  </a:lnTo>
                  <a:lnTo>
                    <a:pt x="108191" y="32766"/>
                  </a:lnTo>
                  <a:lnTo>
                    <a:pt x="110045" y="23583"/>
                  </a:lnTo>
                  <a:close/>
                </a:path>
              </a:pathLst>
            </a:custGeom>
            <a:solidFill>
              <a:srgbClr val="0092D5"/>
            </a:solidFill>
          </p:spPr>
          <p:txBody>
            <a:bodyPr wrap="square" lIns="0" tIns="0" rIns="0" bIns="0" rtlCol="0"/>
            <a:lstStyle/>
            <a:p>
              <a:endParaRPr/>
            </a:p>
          </p:txBody>
        </p:sp>
        <p:sp>
          <p:nvSpPr>
            <p:cNvPr id="9" name="object 9"/>
            <p:cNvSpPr/>
            <p:nvPr/>
          </p:nvSpPr>
          <p:spPr>
            <a:xfrm>
              <a:off x="2600807" y="3206127"/>
              <a:ext cx="69151" cy="6917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010359" y="2799410"/>
              <a:ext cx="831850" cy="300990"/>
            </a:xfrm>
            <a:custGeom>
              <a:avLst/>
              <a:gdLst/>
              <a:ahLst/>
              <a:cxnLst/>
              <a:rect l="l" t="t" r="r" b="b"/>
              <a:pathLst>
                <a:path w="831850" h="300989">
                  <a:moveTo>
                    <a:pt x="374157" y="215900"/>
                  </a:moveTo>
                  <a:lnTo>
                    <a:pt x="330809" y="215900"/>
                  </a:lnTo>
                  <a:lnTo>
                    <a:pt x="356234" y="218440"/>
                  </a:lnTo>
                  <a:lnTo>
                    <a:pt x="378539" y="226060"/>
                  </a:lnTo>
                  <a:lnTo>
                    <a:pt x="399582" y="236220"/>
                  </a:lnTo>
                  <a:lnTo>
                    <a:pt x="451722" y="266700"/>
                  </a:lnTo>
                  <a:lnTo>
                    <a:pt x="480985" y="279400"/>
                  </a:lnTo>
                  <a:lnTo>
                    <a:pt x="511826" y="289560"/>
                  </a:lnTo>
                  <a:lnTo>
                    <a:pt x="547065" y="294640"/>
                  </a:lnTo>
                  <a:lnTo>
                    <a:pt x="554380" y="295910"/>
                  </a:lnTo>
                  <a:lnTo>
                    <a:pt x="582015" y="300990"/>
                  </a:lnTo>
                  <a:lnTo>
                    <a:pt x="594626" y="299720"/>
                  </a:lnTo>
                  <a:lnTo>
                    <a:pt x="601192" y="298450"/>
                  </a:lnTo>
                  <a:lnTo>
                    <a:pt x="613016" y="297180"/>
                  </a:lnTo>
                  <a:lnTo>
                    <a:pt x="621334" y="295910"/>
                  </a:lnTo>
                  <a:lnTo>
                    <a:pt x="672134" y="295910"/>
                  </a:lnTo>
                  <a:lnTo>
                    <a:pt x="672566" y="293370"/>
                  </a:lnTo>
                  <a:lnTo>
                    <a:pt x="654888" y="293370"/>
                  </a:lnTo>
                  <a:lnTo>
                    <a:pt x="646945" y="292100"/>
                  </a:lnTo>
                  <a:lnTo>
                    <a:pt x="582498" y="292100"/>
                  </a:lnTo>
                  <a:lnTo>
                    <a:pt x="562698" y="288290"/>
                  </a:lnTo>
                  <a:lnTo>
                    <a:pt x="555370" y="287020"/>
                  </a:lnTo>
                  <a:lnTo>
                    <a:pt x="547852" y="287020"/>
                  </a:lnTo>
                  <a:lnTo>
                    <a:pt x="513562" y="281940"/>
                  </a:lnTo>
                  <a:lnTo>
                    <a:pt x="483555" y="271780"/>
                  </a:lnTo>
                  <a:lnTo>
                    <a:pt x="455087" y="259080"/>
                  </a:lnTo>
                  <a:lnTo>
                    <a:pt x="425411" y="242570"/>
                  </a:lnTo>
                  <a:lnTo>
                    <a:pt x="404837" y="229870"/>
                  </a:lnTo>
                  <a:lnTo>
                    <a:pt x="384740" y="219710"/>
                  </a:lnTo>
                  <a:lnTo>
                    <a:pt x="374157" y="215900"/>
                  </a:lnTo>
                  <a:close/>
                </a:path>
                <a:path w="831850" h="300989">
                  <a:moveTo>
                    <a:pt x="672134" y="295910"/>
                  </a:moveTo>
                  <a:lnTo>
                    <a:pt x="627125" y="295910"/>
                  </a:lnTo>
                  <a:lnTo>
                    <a:pt x="635130" y="297180"/>
                  </a:lnTo>
                  <a:lnTo>
                    <a:pt x="645612" y="299720"/>
                  </a:lnTo>
                  <a:lnTo>
                    <a:pt x="655620" y="300990"/>
                  </a:lnTo>
                  <a:lnTo>
                    <a:pt x="662203" y="300990"/>
                  </a:lnTo>
                  <a:lnTo>
                    <a:pt x="668096" y="299720"/>
                  </a:lnTo>
                  <a:lnTo>
                    <a:pt x="672134" y="295910"/>
                  </a:lnTo>
                  <a:close/>
                </a:path>
                <a:path w="831850" h="300989">
                  <a:moveTo>
                    <a:pt x="672561" y="280670"/>
                  </a:moveTo>
                  <a:lnTo>
                    <a:pt x="651040" y="280670"/>
                  </a:lnTo>
                  <a:lnTo>
                    <a:pt x="658875" y="283210"/>
                  </a:lnTo>
                  <a:lnTo>
                    <a:pt x="665352" y="285750"/>
                  </a:lnTo>
                  <a:lnTo>
                    <a:pt x="665632" y="289560"/>
                  </a:lnTo>
                  <a:lnTo>
                    <a:pt x="664209" y="293370"/>
                  </a:lnTo>
                  <a:lnTo>
                    <a:pt x="672566" y="293370"/>
                  </a:lnTo>
                  <a:lnTo>
                    <a:pt x="673646" y="287020"/>
                  </a:lnTo>
                  <a:lnTo>
                    <a:pt x="673328" y="283210"/>
                  </a:lnTo>
                  <a:lnTo>
                    <a:pt x="672561" y="280670"/>
                  </a:lnTo>
                  <a:close/>
                </a:path>
                <a:path w="831850" h="300989">
                  <a:moveTo>
                    <a:pt x="644296" y="271780"/>
                  </a:moveTo>
                  <a:lnTo>
                    <a:pt x="636685" y="273050"/>
                  </a:lnTo>
                  <a:lnTo>
                    <a:pt x="630513" y="275590"/>
                  </a:lnTo>
                  <a:lnTo>
                    <a:pt x="626079" y="280670"/>
                  </a:lnTo>
                  <a:lnTo>
                    <a:pt x="623684" y="288290"/>
                  </a:lnTo>
                  <a:lnTo>
                    <a:pt x="617867" y="288290"/>
                  </a:lnTo>
                  <a:lnTo>
                    <a:pt x="611771" y="289560"/>
                  </a:lnTo>
                  <a:lnTo>
                    <a:pt x="600417" y="290830"/>
                  </a:lnTo>
                  <a:lnTo>
                    <a:pt x="594067" y="292100"/>
                  </a:lnTo>
                  <a:lnTo>
                    <a:pt x="646945" y="292100"/>
                  </a:lnTo>
                  <a:lnTo>
                    <a:pt x="638481" y="289560"/>
                  </a:lnTo>
                  <a:lnTo>
                    <a:pt x="631723" y="288290"/>
                  </a:lnTo>
                  <a:lnTo>
                    <a:pt x="633006" y="281940"/>
                  </a:lnTo>
                  <a:lnTo>
                    <a:pt x="637616" y="280670"/>
                  </a:lnTo>
                  <a:lnTo>
                    <a:pt x="672561" y="280670"/>
                  </a:lnTo>
                  <a:lnTo>
                    <a:pt x="671410" y="276860"/>
                  </a:lnTo>
                  <a:lnTo>
                    <a:pt x="670712" y="275590"/>
                  </a:lnTo>
                  <a:lnTo>
                    <a:pt x="661238" y="275590"/>
                  </a:lnTo>
                  <a:lnTo>
                    <a:pt x="655802" y="274320"/>
                  </a:lnTo>
                  <a:lnTo>
                    <a:pt x="644296" y="271780"/>
                  </a:lnTo>
                  <a:close/>
                </a:path>
                <a:path w="831850" h="300989">
                  <a:moveTo>
                    <a:pt x="637162" y="250190"/>
                  </a:moveTo>
                  <a:lnTo>
                    <a:pt x="606042" y="250190"/>
                  </a:lnTo>
                  <a:lnTo>
                    <a:pt x="623239" y="252730"/>
                  </a:lnTo>
                  <a:lnTo>
                    <a:pt x="631316" y="256540"/>
                  </a:lnTo>
                  <a:lnTo>
                    <a:pt x="638812" y="259080"/>
                  </a:lnTo>
                  <a:lnTo>
                    <a:pt x="647168" y="264160"/>
                  </a:lnTo>
                  <a:lnTo>
                    <a:pt x="655078" y="269240"/>
                  </a:lnTo>
                  <a:lnTo>
                    <a:pt x="661238" y="275590"/>
                  </a:lnTo>
                  <a:lnTo>
                    <a:pt x="670712" y="275590"/>
                  </a:lnTo>
                  <a:lnTo>
                    <a:pt x="643011" y="252730"/>
                  </a:lnTo>
                  <a:lnTo>
                    <a:pt x="637162" y="250190"/>
                  </a:lnTo>
                  <a:close/>
                </a:path>
                <a:path w="831850" h="300989">
                  <a:moveTo>
                    <a:pt x="582485" y="240030"/>
                  </a:moveTo>
                  <a:lnTo>
                    <a:pt x="564108" y="240030"/>
                  </a:lnTo>
                  <a:lnTo>
                    <a:pt x="568299" y="242570"/>
                  </a:lnTo>
                  <a:lnTo>
                    <a:pt x="573443" y="245110"/>
                  </a:lnTo>
                  <a:lnTo>
                    <a:pt x="583691" y="248920"/>
                  </a:lnTo>
                  <a:lnTo>
                    <a:pt x="592061" y="251460"/>
                  </a:lnTo>
                  <a:lnTo>
                    <a:pt x="597522" y="250190"/>
                  </a:lnTo>
                  <a:lnTo>
                    <a:pt x="637162" y="250190"/>
                  </a:lnTo>
                  <a:lnTo>
                    <a:pt x="625285" y="245110"/>
                  </a:lnTo>
                  <a:lnTo>
                    <a:pt x="606257" y="242570"/>
                  </a:lnTo>
                  <a:lnTo>
                    <a:pt x="591197" y="242570"/>
                  </a:lnTo>
                  <a:lnTo>
                    <a:pt x="586295" y="241300"/>
                  </a:lnTo>
                  <a:lnTo>
                    <a:pt x="582485" y="240030"/>
                  </a:lnTo>
                  <a:close/>
                </a:path>
                <a:path w="831850" h="300989">
                  <a:moveTo>
                    <a:pt x="661819" y="222250"/>
                  </a:moveTo>
                  <a:lnTo>
                    <a:pt x="605633" y="222250"/>
                  </a:lnTo>
                  <a:lnTo>
                    <a:pt x="589748" y="224790"/>
                  </a:lnTo>
                  <a:lnTo>
                    <a:pt x="574203" y="228600"/>
                  </a:lnTo>
                  <a:lnTo>
                    <a:pt x="557047" y="233680"/>
                  </a:lnTo>
                  <a:lnTo>
                    <a:pt x="546506" y="237490"/>
                  </a:lnTo>
                  <a:lnTo>
                    <a:pt x="539114" y="238760"/>
                  </a:lnTo>
                  <a:lnTo>
                    <a:pt x="537908" y="241300"/>
                  </a:lnTo>
                  <a:lnTo>
                    <a:pt x="539140" y="245110"/>
                  </a:lnTo>
                  <a:lnTo>
                    <a:pt x="541400" y="246380"/>
                  </a:lnTo>
                  <a:lnTo>
                    <a:pt x="550405" y="243840"/>
                  </a:lnTo>
                  <a:lnTo>
                    <a:pt x="557250" y="242570"/>
                  </a:lnTo>
                  <a:lnTo>
                    <a:pt x="564108" y="240030"/>
                  </a:lnTo>
                  <a:lnTo>
                    <a:pt x="582485" y="240030"/>
                  </a:lnTo>
                  <a:lnTo>
                    <a:pt x="578675" y="238760"/>
                  </a:lnTo>
                  <a:lnTo>
                    <a:pt x="576376" y="237490"/>
                  </a:lnTo>
                  <a:lnTo>
                    <a:pt x="574192" y="236220"/>
                  </a:lnTo>
                  <a:lnTo>
                    <a:pt x="598517" y="231140"/>
                  </a:lnTo>
                  <a:lnTo>
                    <a:pt x="610670" y="229870"/>
                  </a:lnTo>
                  <a:lnTo>
                    <a:pt x="798808" y="229870"/>
                  </a:lnTo>
                  <a:lnTo>
                    <a:pt x="799736" y="228600"/>
                  </a:lnTo>
                  <a:lnTo>
                    <a:pt x="758082" y="228600"/>
                  </a:lnTo>
                  <a:lnTo>
                    <a:pt x="746409" y="227330"/>
                  </a:lnTo>
                  <a:lnTo>
                    <a:pt x="735418" y="227330"/>
                  </a:lnTo>
                  <a:lnTo>
                    <a:pt x="731189" y="226060"/>
                  </a:lnTo>
                  <a:lnTo>
                    <a:pt x="717588" y="224790"/>
                  </a:lnTo>
                  <a:lnTo>
                    <a:pt x="714997" y="224790"/>
                  </a:lnTo>
                  <a:lnTo>
                    <a:pt x="680814" y="223520"/>
                  </a:lnTo>
                  <a:lnTo>
                    <a:pt x="661819" y="222250"/>
                  </a:lnTo>
                  <a:close/>
                </a:path>
                <a:path w="831850" h="300989">
                  <a:moveTo>
                    <a:pt x="210604" y="215900"/>
                  </a:moveTo>
                  <a:lnTo>
                    <a:pt x="200367" y="215900"/>
                  </a:lnTo>
                  <a:lnTo>
                    <a:pt x="201053" y="217170"/>
                  </a:lnTo>
                  <a:lnTo>
                    <a:pt x="206247" y="222250"/>
                  </a:lnTo>
                  <a:lnTo>
                    <a:pt x="209829" y="226060"/>
                  </a:lnTo>
                  <a:lnTo>
                    <a:pt x="245902" y="241300"/>
                  </a:lnTo>
                  <a:lnTo>
                    <a:pt x="285225" y="241300"/>
                  </a:lnTo>
                  <a:lnTo>
                    <a:pt x="298447" y="238760"/>
                  </a:lnTo>
                  <a:lnTo>
                    <a:pt x="304826" y="236220"/>
                  </a:lnTo>
                  <a:lnTo>
                    <a:pt x="310894" y="233680"/>
                  </a:lnTo>
                  <a:lnTo>
                    <a:pt x="248894" y="233680"/>
                  </a:lnTo>
                  <a:lnTo>
                    <a:pt x="232841" y="231140"/>
                  </a:lnTo>
                  <a:lnTo>
                    <a:pt x="225755" y="228600"/>
                  </a:lnTo>
                  <a:lnTo>
                    <a:pt x="215036" y="219710"/>
                  </a:lnTo>
                  <a:lnTo>
                    <a:pt x="211747" y="217170"/>
                  </a:lnTo>
                  <a:lnTo>
                    <a:pt x="210604" y="215900"/>
                  </a:lnTo>
                  <a:close/>
                </a:path>
                <a:path w="831850" h="300989">
                  <a:moveTo>
                    <a:pt x="798808" y="229870"/>
                  </a:moveTo>
                  <a:lnTo>
                    <a:pt x="642726" y="229870"/>
                  </a:lnTo>
                  <a:lnTo>
                    <a:pt x="661660" y="231140"/>
                  </a:lnTo>
                  <a:lnTo>
                    <a:pt x="680589" y="231140"/>
                  </a:lnTo>
                  <a:lnTo>
                    <a:pt x="714362" y="232410"/>
                  </a:lnTo>
                  <a:lnTo>
                    <a:pt x="716826" y="232410"/>
                  </a:lnTo>
                  <a:lnTo>
                    <a:pt x="719327" y="233680"/>
                  </a:lnTo>
                  <a:lnTo>
                    <a:pt x="730313" y="234950"/>
                  </a:lnTo>
                  <a:lnTo>
                    <a:pt x="734580" y="234950"/>
                  </a:lnTo>
                  <a:lnTo>
                    <a:pt x="753553" y="236220"/>
                  </a:lnTo>
                  <a:lnTo>
                    <a:pt x="777641" y="236220"/>
                  </a:lnTo>
                  <a:lnTo>
                    <a:pt x="798808" y="229870"/>
                  </a:lnTo>
                  <a:close/>
                </a:path>
                <a:path w="831850" h="300989">
                  <a:moveTo>
                    <a:pt x="373497" y="78740"/>
                  </a:moveTo>
                  <a:lnTo>
                    <a:pt x="365493" y="78740"/>
                  </a:lnTo>
                  <a:lnTo>
                    <a:pt x="366522" y="100330"/>
                  </a:lnTo>
                  <a:lnTo>
                    <a:pt x="366750" y="106680"/>
                  </a:lnTo>
                  <a:lnTo>
                    <a:pt x="366943" y="115570"/>
                  </a:lnTo>
                  <a:lnTo>
                    <a:pt x="367060" y="144780"/>
                  </a:lnTo>
                  <a:lnTo>
                    <a:pt x="366943" y="152400"/>
                  </a:lnTo>
                  <a:lnTo>
                    <a:pt x="366526" y="167640"/>
                  </a:lnTo>
                  <a:lnTo>
                    <a:pt x="365857" y="181610"/>
                  </a:lnTo>
                  <a:lnTo>
                    <a:pt x="365493" y="187960"/>
                  </a:lnTo>
                  <a:lnTo>
                    <a:pt x="365023" y="187960"/>
                  </a:lnTo>
                  <a:lnTo>
                    <a:pt x="356158" y="190500"/>
                  </a:lnTo>
                  <a:lnTo>
                    <a:pt x="319525" y="217170"/>
                  </a:lnTo>
                  <a:lnTo>
                    <a:pt x="311924" y="223520"/>
                  </a:lnTo>
                  <a:lnTo>
                    <a:pt x="305384" y="228600"/>
                  </a:lnTo>
                  <a:lnTo>
                    <a:pt x="298284" y="231140"/>
                  </a:lnTo>
                  <a:lnTo>
                    <a:pt x="282244" y="233680"/>
                  </a:lnTo>
                  <a:lnTo>
                    <a:pt x="310894" y="233680"/>
                  </a:lnTo>
                  <a:lnTo>
                    <a:pt x="316687" y="229870"/>
                  </a:lnTo>
                  <a:lnTo>
                    <a:pt x="322059" y="226060"/>
                  </a:lnTo>
                  <a:lnTo>
                    <a:pt x="326174" y="220980"/>
                  </a:lnTo>
                  <a:lnTo>
                    <a:pt x="330809" y="215900"/>
                  </a:lnTo>
                  <a:lnTo>
                    <a:pt x="374157" y="215900"/>
                  </a:lnTo>
                  <a:lnTo>
                    <a:pt x="363575" y="212090"/>
                  </a:lnTo>
                  <a:lnTo>
                    <a:pt x="339801" y="208280"/>
                  </a:lnTo>
                  <a:lnTo>
                    <a:pt x="341756" y="207010"/>
                  </a:lnTo>
                  <a:lnTo>
                    <a:pt x="343763" y="205740"/>
                  </a:lnTo>
                  <a:lnTo>
                    <a:pt x="352145" y="200660"/>
                  </a:lnTo>
                  <a:lnTo>
                    <a:pt x="358978" y="198120"/>
                  </a:lnTo>
                  <a:lnTo>
                    <a:pt x="370687" y="194310"/>
                  </a:lnTo>
                  <a:lnTo>
                    <a:pt x="373278" y="193040"/>
                  </a:lnTo>
                  <a:lnTo>
                    <a:pt x="374249" y="173990"/>
                  </a:lnTo>
                  <a:lnTo>
                    <a:pt x="374517" y="167640"/>
                  </a:lnTo>
                  <a:lnTo>
                    <a:pt x="374940" y="152400"/>
                  </a:lnTo>
                  <a:lnTo>
                    <a:pt x="375042" y="147320"/>
                  </a:lnTo>
                  <a:lnTo>
                    <a:pt x="374936" y="114300"/>
                  </a:lnTo>
                  <a:lnTo>
                    <a:pt x="374694" y="105410"/>
                  </a:lnTo>
                  <a:lnTo>
                    <a:pt x="373988" y="87630"/>
                  </a:lnTo>
                  <a:lnTo>
                    <a:pt x="373862" y="85090"/>
                  </a:lnTo>
                  <a:lnTo>
                    <a:pt x="373497" y="78740"/>
                  </a:lnTo>
                  <a:close/>
                </a:path>
                <a:path w="831850" h="300989">
                  <a:moveTo>
                    <a:pt x="0" y="34290"/>
                  </a:moveTo>
                  <a:lnTo>
                    <a:pt x="0" y="41910"/>
                  </a:lnTo>
                  <a:lnTo>
                    <a:pt x="42807" y="45720"/>
                  </a:lnTo>
                  <a:lnTo>
                    <a:pt x="90454" y="50800"/>
                  </a:lnTo>
                  <a:lnTo>
                    <a:pt x="191617" y="58420"/>
                  </a:lnTo>
                  <a:lnTo>
                    <a:pt x="189585" y="59690"/>
                  </a:lnTo>
                  <a:lnTo>
                    <a:pt x="178981" y="66040"/>
                  </a:lnTo>
                  <a:lnTo>
                    <a:pt x="172148" y="69850"/>
                  </a:lnTo>
                  <a:lnTo>
                    <a:pt x="162826" y="72390"/>
                  </a:lnTo>
                  <a:lnTo>
                    <a:pt x="160578" y="73660"/>
                  </a:lnTo>
                  <a:lnTo>
                    <a:pt x="158089" y="76200"/>
                  </a:lnTo>
                  <a:lnTo>
                    <a:pt x="157568" y="78740"/>
                  </a:lnTo>
                  <a:lnTo>
                    <a:pt x="157568" y="80010"/>
                  </a:lnTo>
                  <a:lnTo>
                    <a:pt x="157202" y="86360"/>
                  </a:lnTo>
                  <a:lnTo>
                    <a:pt x="156611" y="100330"/>
                  </a:lnTo>
                  <a:lnTo>
                    <a:pt x="156317" y="109220"/>
                  </a:lnTo>
                  <a:lnTo>
                    <a:pt x="156190" y="114300"/>
                  </a:lnTo>
                  <a:lnTo>
                    <a:pt x="156084" y="147320"/>
                  </a:lnTo>
                  <a:lnTo>
                    <a:pt x="156186" y="152400"/>
                  </a:lnTo>
                  <a:lnTo>
                    <a:pt x="157860" y="193040"/>
                  </a:lnTo>
                  <a:lnTo>
                    <a:pt x="172148" y="198120"/>
                  </a:lnTo>
                  <a:lnTo>
                    <a:pt x="178981" y="200660"/>
                  </a:lnTo>
                  <a:lnTo>
                    <a:pt x="189509" y="207010"/>
                  </a:lnTo>
                  <a:lnTo>
                    <a:pt x="191515" y="208280"/>
                  </a:lnTo>
                  <a:lnTo>
                    <a:pt x="108731" y="213360"/>
                  </a:lnTo>
                  <a:lnTo>
                    <a:pt x="67350" y="217170"/>
                  </a:lnTo>
                  <a:lnTo>
                    <a:pt x="0" y="222250"/>
                  </a:lnTo>
                  <a:lnTo>
                    <a:pt x="0" y="229870"/>
                  </a:lnTo>
                  <a:lnTo>
                    <a:pt x="69998" y="224790"/>
                  </a:lnTo>
                  <a:lnTo>
                    <a:pt x="113455" y="222250"/>
                  </a:lnTo>
                  <a:lnTo>
                    <a:pt x="156931" y="218440"/>
                  </a:lnTo>
                  <a:lnTo>
                    <a:pt x="200367" y="215900"/>
                  </a:lnTo>
                  <a:lnTo>
                    <a:pt x="210604" y="215900"/>
                  </a:lnTo>
                  <a:lnTo>
                    <a:pt x="202603" y="207010"/>
                  </a:lnTo>
                  <a:lnTo>
                    <a:pt x="196507" y="201930"/>
                  </a:lnTo>
                  <a:lnTo>
                    <a:pt x="182473" y="193040"/>
                  </a:lnTo>
                  <a:lnTo>
                    <a:pt x="174967" y="190500"/>
                  </a:lnTo>
                  <a:lnTo>
                    <a:pt x="166027" y="187960"/>
                  </a:lnTo>
                  <a:lnTo>
                    <a:pt x="165646" y="187960"/>
                  </a:lnTo>
                  <a:lnTo>
                    <a:pt x="164895" y="173990"/>
                  </a:lnTo>
                  <a:lnTo>
                    <a:pt x="164625" y="167640"/>
                  </a:lnTo>
                  <a:lnTo>
                    <a:pt x="164205" y="152400"/>
                  </a:lnTo>
                  <a:lnTo>
                    <a:pt x="164083" y="144780"/>
                  </a:lnTo>
                  <a:lnTo>
                    <a:pt x="164205" y="115570"/>
                  </a:lnTo>
                  <a:lnTo>
                    <a:pt x="164401" y="106680"/>
                  </a:lnTo>
                  <a:lnTo>
                    <a:pt x="164615" y="100330"/>
                  </a:lnTo>
                  <a:lnTo>
                    <a:pt x="165325" y="85090"/>
                  </a:lnTo>
                  <a:lnTo>
                    <a:pt x="165646" y="78740"/>
                  </a:lnTo>
                  <a:lnTo>
                    <a:pt x="170338" y="78740"/>
                  </a:lnTo>
                  <a:lnTo>
                    <a:pt x="174967" y="77470"/>
                  </a:lnTo>
                  <a:lnTo>
                    <a:pt x="182473" y="73660"/>
                  </a:lnTo>
                  <a:lnTo>
                    <a:pt x="196468" y="66040"/>
                  </a:lnTo>
                  <a:lnTo>
                    <a:pt x="202437" y="60960"/>
                  </a:lnTo>
                  <a:lnTo>
                    <a:pt x="211416" y="50800"/>
                  </a:lnTo>
                  <a:lnTo>
                    <a:pt x="200380" y="50800"/>
                  </a:lnTo>
                  <a:lnTo>
                    <a:pt x="93188" y="43180"/>
                  </a:lnTo>
                  <a:lnTo>
                    <a:pt x="15106" y="35560"/>
                  </a:lnTo>
                  <a:lnTo>
                    <a:pt x="0" y="34290"/>
                  </a:lnTo>
                  <a:close/>
                </a:path>
                <a:path w="831850" h="300989">
                  <a:moveTo>
                    <a:pt x="802373" y="116840"/>
                  </a:moveTo>
                  <a:lnTo>
                    <a:pt x="710494" y="116840"/>
                  </a:lnTo>
                  <a:lnTo>
                    <a:pt x="724669" y="118110"/>
                  </a:lnTo>
                  <a:lnTo>
                    <a:pt x="738838" y="118110"/>
                  </a:lnTo>
                  <a:lnTo>
                    <a:pt x="764697" y="120650"/>
                  </a:lnTo>
                  <a:lnTo>
                    <a:pt x="794667" y="123190"/>
                  </a:lnTo>
                  <a:lnTo>
                    <a:pt x="806945" y="125730"/>
                  </a:lnTo>
                  <a:lnTo>
                    <a:pt x="801941" y="128270"/>
                  </a:lnTo>
                  <a:lnTo>
                    <a:pt x="797102" y="130810"/>
                  </a:lnTo>
                  <a:lnTo>
                    <a:pt x="792060" y="142240"/>
                  </a:lnTo>
                  <a:lnTo>
                    <a:pt x="793241" y="147320"/>
                  </a:lnTo>
                  <a:lnTo>
                    <a:pt x="797077" y="152400"/>
                  </a:lnTo>
                  <a:lnTo>
                    <a:pt x="798804" y="153670"/>
                  </a:lnTo>
                  <a:lnTo>
                    <a:pt x="800188" y="154940"/>
                  </a:lnTo>
                  <a:lnTo>
                    <a:pt x="801979" y="156210"/>
                  </a:lnTo>
                  <a:lnTo>
                    <a:pt x="777884" y="156210"/>
                  </a:lnTo>
                  <a:lnTo>
                    <a:pt x="739796" y="157480"/>
                  </a:lnTo>
                  <a:lnTo>
                    <a:pt x="712609" y="157480"/>
                  </a:lnTo>
                  <a:lnTo>
                    <a:pt x="704468" y="158750"/>
                  </a:lnTo>
                  <a:lnTo>
                    <a:pt x="687557" y="158750"/>
                  </a:lnTo>
                  <a:lnTo>
                    <a:pt x="678784" y="160020"/>
                  </a:lnTo>
                  <a:lnTo>
                    <a:pt x="618350" y="160020"/>
                  </a:lnTo>
                  <a:lnTo>
                    <a:pt x="613232" y="163830"/>
                  </a:lnTo>
                  <a:lnTo>
                    <a:pt x="613905" y="175260"/>
                  </a:lnTo>
                  <a:lnTo>
                    <a:pt x="618629" y="179070"/>
                  </a:lnTo>
                  <a:lnTo>
                    <a:pt x="642706" y="179070"/>
                  </a:lnTo>
                  <a:lnTo>
                    <a:pt x="680288" y="181610"/>
                  </a:lnTo>
                  <a:lnTo>
                    <a:pt x="737981" y="189230"/>
                  </a:lnTo>
                  <a:lnTo>
                    <a:pt x="757499" y="193040"/>
                  </a:lnTo>
                  <a:lnTo>
                    <a:pt x="776693" y="198120"/>
                  </a:lnTo>
                  <a:lnTo>
                    <a:pt x="779907" y="199390"/>
                  </a:lnTo>
                  <a:lnTo>
                    <a:pt x="781507" y="199390"/>
                  </a:lnTo>
                  <a:lnTo>
                    <a:pt x="775334" y="201930"/>
                  </a:lnTo>
                  <a:lnTo>
                    <a:pt x="770407" y="208280"/>
                  </a:lnTo>
                  <a:lnTo>
                    <a:pt x="772337" y="220980"/>
                  </a:lnTo>
                  <a:lnTo>
                    <a:pt x="776236" y="224790"/>
                  </a:lnTo>
                  <a:lnTo>
                    <a:pt x="780935" y="227330"/>
                  </a:lnTo>
                  <a:lnTo>
                    <a:pt x="769801" y="228600"/>
                  </a:lnTo>
                  <a:lnTo>
                    <a:pt x="799736" y="228600"/>
                  </a:lnTo>
                  <a:lnTo>
                    <a:pt x="803447" y="223520"/>
                  </a:lnTo>
                  <a:lnTo>
                    <a:pt x="790143" y="223520"/>
                  </a:lnTo>
                  <a:lnTo>
                    <a:pt x="780491" y="220980"/>
                  </a:lnTo>
                  <a:lnTo>
                    <a:pt x="778421" y="207010"/>
                  </a:lnTo>
                  <a:lnTo>
                    <a:pt x="789114" y="204470"/>
                  </a:lnTo>
                  <a:lnTo>
                    <a:pt x="807618" y="204470"/>
                  </a:lnTo>
                  <a:lnTo>
                    <a:pt x="806894" y="203200"/>
                  </a:lnTo>
                  <a:lnTo>
                    <a:pt x="800557" y="198120"/>
                  </a:lnTo>
                  <a:lnTo>
                    <a:pt x="794486" y="194310"/>
                  </a:lnTo>
                  <a:lnTo>
                    <a:pt x="785736" y="191770"/>
                  </a:lnTo>
                  <a:lnTo>
                    <a:pt x="778713" y="190500"/>
                  </a:lnTo>
                  <a:lnTo>
                    <a:pt x="759248" y="185420"/>
                  </a:lnTo>
                  <a:lnTo>
                    <a:pt x="739468" y="181610"/>
                  </a:lnTo>
                  <a:lnTo>
                    <a:pt x="680953" y="173990"/>
                  </a:lnTo>
                  <a:lnTo>
                    <a:pt x="642773" y="171450"/>
                  </a:lnTo>
                  <a:lnTo>
                    <a:pt x="622706" y="171450"/>
                  </a:lnTo>
                  <a:lnTo>
                    <a:pt x="621652" y="170180"/>
                  </a:lnTo>
                  <a:lnTo>
                    <a:pt x="621537" y="167640"/>
                  </a:lnTo>
                  <a:lnTo>
                    <a:pt x="688041" y="167640"/>
                  </a:lnTo>
                  <a:lnTo>
                    <a:pt x="696912" y="166370"/>
                  </a:lnTo>
                  <a:lnTo>
                    <a:pt x="739814" y="166370"/>
                  </a:lnTo>
                  <a:lnTo>
                    <a:pt x="758861" y="165100"/>
                  </a:lnTo>
                  <a:lnTo>
                    <a:pt x="796937" y="165100"/>
                  </a:lnTo>
                  <a:lnTo>
                    <a:pt x="808557" y="163830"/>
                  </a:lnTo>
                  <a:lnTo>
                    <a:pt x="819911" y="161290"/>
                  </a:lnTo>
                  <a:lnTo>
                    <a:pt x="828438" y="154940"/>
                  </a:lnTo>
                  <a:lnTo>
                    <a:pt x="829134" y="152400"/>
                  </a:lnTo>
                  <a:lnTo>
                    <a:pt x="807313" y="152400"/>
                  </a:lnTo>
                  <a:lnTo>
                    <a:pt x="801598" y="144780"/>
                  </a:lnTo>
                  <a:lnTo>
                    <a:pt x="800506" y="142240"/>
                  </a:lnTo>
                  <a:lnTo>
                    <a:pt x="804405" y="134620"/>
                  </a:lnTo>
                  <a:lnTo>
                    <a:pt x="812380" y="132080"/>
                  </a:lnTo>
                  <a:lnTo>
                    <a:pt x="827904" y="132080"/>
                  </a:lnTo>
                  <a:lnTo>
                    <a:pt x="824601" y="127000"/>
                  </a:lnTo>
                  <a:lnTo>
                    <a:pt x="817490" y="121920"/>
                  </a:lnTo>
                  <a:lnTo>
                    <a:pt x="809002" y="118110"/>
                  </a:lnTo>
                  <a:lnTo>
                    <a:pt x="802373" y="116840"/>
                  </a:lnTo>
                  <a:close/>
                </a:path>
                <a:path w="831850" h="300989">
                  <a:moveTo>
                    <a:pt x="807618" y="204470"/>
                  </a:moveTo>
                  <a:lnTo>
                    <a:pt x="794143" y="204470"/>
                  </a:lnTo>
                  <a:lnTo>
                    <a:pt x="798753" y="207010"/>
                  </a:lnTo>
                  <a:lnTo>
                    <a:pt x="801636" y="209550"/>
                  </a:lnTo>
                  <a:lnTo>
                    <a:pt x="800709" y="218440"/>
                  </a:lnTo>
                  <a:lnTo>
                    <a:pt x="798779" y="220980"/>
                  </a:lnTo>
                  <a:lnTo>
                    <a:pt x="796035" y="223520"/>
                  </a:lnTo>
                  <a:lnTo>
                    <a:pt x="803447" y="223520"/>
                  </a:lnTo>
                  <a:lnTo>
                    <a:pt x="809015" y="215900"/>
                  </a:lnTo>
                  <a:lnTo>
                    <a:pt x="809790" y="208280"/>
                  </a:lnTo>
                  <a:lnTo>
                    <a:pt x="807618" y="204470"/>
                  </a:lnTo>
                  <a:close/>
                </a:path>
                <a:path w="831850" h="300989">
                  <a:moveTo>
                    <a:pt x="287972" y="49530"/>
                  </a:moveTo>
                  <a:lnTo>
                    <a:pt x="243154" y="49530"/>
                  </a:lnTo>
                  <a:lnTo>
                    <a:pt x="231292" y="52070"/>
                  </a:lnTo>
                  <a:lnTo>
                    <a:pt x="224650" y="57150"/>
                  </a:lnTo>
                  <a:lnTo>
                    <a:pt x="215087" y="68580"/>
                  </a:lnTo>
                  <a:lnTo>
                    <a:pt x="212483" y="76200"/>
                  </a:lnTo>
                  <a:lnTo>
                    <a:pt x="212483" y="191770"/>
                  </a:lnTo>
                  <a:lnTo>
                    <a:pt x="215087" y="198120"/>
                  </a:lnTo>
                  <a:lnTo>
                    <a:pt x="224650" y="210820"/>
                  </a:lnTo>
                  <a:lnTo>
                    <a:pt x="231292" y="214630"/>
                  </a:lnTo>
                  <a:lnTo>
                    <a:pt x="238759" y="215900"/>
                  </a:lnTo>
                  <a:lnTo>
                    <a:pt x="245388" y="218440"/>
                  </a:lnTo>
                  <a:lnTo>
                    <a:pt x="252079" y="218440"/>
                  </a:lnTo>
                  <a:lnTo>
                    <a:pt x="258812" y="219710"/>
                  </a:lnTo>
                  <a:lnTo>
                    <a:pt x="274586" y="219710"/>
                  </a:lnTo>
                  <a:lnTo>
                    <a:pt x="283540" y="218440"/>
                  </a:lnTo>
                  <a:lnTo>
                    <a:pt x="287985" y="217170"/>
                  </a:lnTo>
                  <a:lnTo>
                    <a:pt x="299846" y="214630"/>
                  </a:lnTo>
                  <a:lnTo>
                    <a:pt x="304283" y="212090"/>
                  </a:lnTo>
                  <a:lnTo>
                    <a:pt x="257149" y="212090"/>
                  </a:lnTo>
                  <a:lnTo>
                    <a:pt x="248729" y="210820"/>
                  </a:lnTo>
                  <a:lnTo>
                    <a:pt x="234835" y="207010"/>
                  </a:lnTo>
                  <a:lnTo>
                    <a:pt x="229755" y="204470"/>
                  </a:lnTo>
                  <a:lnTo>
                    <a:pt x="222478" y="195580"/>
                  </a:lnTo>
                  <a:lnTo>
                    <a:pt x="220522" y="189230"/>
                  </a:lnTo>
                  <a:lnTo>
                    <a:pt x="220522" y="77470"/>
                  </a:lnTo>
                  <a:lnTo>
                    <a:pt x="222478" y="72390"/>
                  </a:lnTo>
                  <a:lnTo>
                    <a:pt x="229755" y="63500"/>
                  </a:lnTo>
                  <a:lnTo>
                    <a:pt x="234835" y="59690"/>
                  </a:lnTo>
                  <a:lnTo>
                    <a:pt x="244627" y="58420"/>
                  </a:lnTo>
                  <a:lnTo>
                    <a:pt x="248780" y="57150"/>
                  </a:lnTo>
                  <a:lnTo>
                    <a:pt x="257149" y="55880"/>
                  </a:lnTo>
                  <a:lnTo>
                    <a:pt x="304828" y="55880"/>
                  </a:lnTo>
                  <a:lnTo>
                    <a:pt x="299846" y="52070"/>
                  </a:lnTo>
                  <a:lnTo>
                    <a:pt x="292379" y="50800"/>
                  </a:lnTo>
                  <a:lnTo>
                    <a:pt x="287972" y="49530"/>
                  </a:lnTo>
                  <a:close/>
                </a:path>
                <a:path w="831850" h="300989">
                  <a:moveTo>
                    <a:pt x="304828" y="55880"/>
                  </a:moveTo>
                  <a:lnTo>
                    <a:pt x="273989" y="55880"/>
                  </a:lnTo>
                  <a:lnTo>
                    <a:pt x="282359" y="57150"/>
                  </a:lnTo>
                  <a:lnTo>
                    <a:pt x="286511" y="58420"/>
                  </a:lnTo>
                  <a:lnTo>
                    <a:pt x="296290" y="59690"/>
                  </a:lnTo>
                  <a:lnTo>
                    <a:pt x="301383" y="63500"/>
                  </a:lnTo>
                  <a:lnTo>
                    <a:pt x="308648" y="72390"/>
                  </a:lnTo>
                  <a:lnTo>
                    <a:pt x="310616" y="77470"/>
                  </a:lnTo>
                  <a:lnTo>
                    <a:pt x="310616" y="189230"/>
                  </a:lnTo>
                  <a:lnTo>
                    <a:pt x="308648" y="195580"/>
                  </a:lnTo>
                  <a:lnTo>
                    <a:pt x="301370" y="204470"/>
                  </a:lnTo>
                  <a:lnTo>
                    <a:pt x="296290" y="207010"/>
                  </a:lnTo>
                  <a:lnTo>
                    <a:pt x="286511" y="209550"/>
                  </a:lnTo>
                  <a:lnTo>
                    <a:pt x="282359" y="210820"/>
                  </a:lnTo>
                  <a:lnTo>
                    <a:pt x="273989" y="210820"/>
                  </a:lnTo>
                  <a:lnTo>
                    <a:pt x="269773" y="212090"/>
                  </a:lnTo>
                  <a:lnTo>
                    <a:pt x="304283" y="212090"/>
                  </a:lnTo>
                  <a:lnTo>
                    <a:pt x="306501" y="210820"/>
                  </a:lnTo>
                  <a:lnTo>
                    <a:pt x="316064" y="198120"/>
                  </a:lnTo>
                  <a:lnTo>
                    <a:pt x="318642" y="191770"/>
                  </a:lnTo>
                  <a:lnTo>
                    <a:pt x="318642" y="76200"/>
                  </a:lnTo>
                  <a:lnTo>
                    <a:pt x="316039" y="68580"/>
                  </a:lnTo>
                  <a:lnTo>
                    <a:pt x="306489" y="57150"/>
                  </a:lnTo>
                  <a:lnTo>
                    <a:pt x="304828" y="55880"/>
                  </a:lnTo>
                  <a:close/>
                </a:path>
                <a:path w="831850" h="300989">
                  <a:moveTo>
                    <a:pt x="827904" y="132080"/>
                  </a:moveTo>
                  <a:lnTo>
                    <a:pt x="817575" y="132080"/>
                  </a:lnTo>
                  <a:lnTo>
                    <a:pt x="821283" y="134620"/>
                  </a:lnTo>
                  <a:lnTo>
                    <a:pt x="823709" y="138430"/>
                  </a:lnTo>
                  <a:lnTo>
                    <a:pt x="823582" y="147320"/>
                  </a:lnTo>
                  <a:lnTo>
                    <a:pt x="822210" y="149860"/>
                  </a:lnTo>
                  <a:lnTo>
                    <a:pt x="819353" y="152400"/>
                  </a:lnTo>
                  <a:lnTo>
                    <a:pt x="829134" y="152400"/>
                  </a:lnTo>
                  <a:lnTo>
                    <a:pt x="831570" y="143510"/>
                  </a:lnTo>
                  <a:lnTo>
                    <a:pt x="829555" y="134620"/>
                  </a:lnTo>
                  <a:lnTo>
                    <a:pt x="827904" y="132080"/>
                  </a:lnTo>
                  <a:close/>
                </a:path>
                <a:path w="831850" h="300989">
                  <a:moveTo>
                    <a:pt x="746086" y="92710"/>
                  </a:moveTo>
                  <a:lnTo>
                    <a:pt x="744715" y="92710"/>
                  </a:lnTo>
                  <a:lnTo>
                    <a:pt x="701403" y="96520"/>
                  </a:lnTo>
                  <a:lnTo>
                    <a:pt x="687336" y="96520"/>
                  </a:lnTo>
                  <a:lnTo>
                    <a:pt x="671680" y="97790"/>
                  </a:lnTo>
                  <a:lnTo>
                    <a:pt x="618909" y="97790"/>
                  </a:lnTo>
                  <a:lnTo>
                    <a:pt x="614349" y="101600"/>
                  </a:lnTo>
                  <a:lnTo>
                    <a:pt x="614591" y="114300"/>
                  </a:lnTo>
                  <a:lnTo>
                    <a:pt x="620191" y="118110"/>
                  </a:lnTo>
                  <a:lnTo>
                    <a:pt x="626198" y="118110"/>
                  </a:lnTo>
                  <a:lnTo>
                    <a:pt x="663296" y="116840"/>
                  </a:lnTo>
                  <a:lnTo>
                    <a:pt x="802373" y="116840"/>
                  </a:lnTo>
                  <a:lnTo>
                    <a:pt x="793318" y="115570"/>
                  </a:lnTo>
                  <a:lnTo>
                    <a:pt x="786371" y="114300"/>
                  </a:lnTo>
                  <a:lnTo>
                    <a:pt x="777967" y="113030"/>
                  </a:lnTo>
                  <a:lnTo>
                    <a:pt x="769543" y="113030"/>
                  </a:lnTo>
                  <a:lnTo>
                    <a:pt x="761110" y="111760"/>
                  </a:lnTo>
                  <a:lnTo>
                    <a:pt x="752678" y="111760"/>
                  </a:lnTo>
                  <a:lnTo>
                    <a:pt x="724606" y="109220"/>
                  </a:lnTo>
                  <a:lnTo>
                    <a:pt x="623227" y="109220"/>
                  </a:lnTo>
                  <a:lnTo>
                    <a:pt x="621893" y="106680"/>
                  </a:lnTo>
                  <a:lnTo>
                    <a:pt x="623315" y="105410"/>
                  </a:lnTo>
                  <a:lnTo>
                    <a:pt x="671943" y="105410"/>
                  </a:lnTo>
                  <a:lnTo>
                    <a:pt x="687654" y="104140"/>
                  </a:lnTo>
                  <a:lnTo>
                    <a:pt x="701736" y="104140"/>
                  </a:lnTo>
                  <a:lnTo>
                    <a:pt x="743889" y="100330"/>
                  </a:lnTo>
                  <a:lnTo>
                    <a:pt x="792083" y="100330"/>
                  </a:lnTo>
                  <a:lnTo>
                    <a:pt x="803986" y="96520"/>
                  </a:lnTo>
                  <a:lnTo>
                    <a:pt x="805057" y="95250"/>
                  </a:lnTo>
                  <a:lnTo>
                    <a:pt x="765163" y="95250"/>
                  </a:lnTo>
                  <a:lnTo>
                    <a:pt x="756051" y="93980"/>
                  </a:lnTo>
                  <a:lnTo>
                    <a:pt x="746086" y="92710"/>
                  </a:lnTo>
                  <a:close/>
                </a:path>
                <a:path w="831850" h="300989">
                  <a:moveTo>
                    <a:pt x="792083" y="100330"/>
                  </a:moveTo>
                  <a:lnTo>
                    <a:pt x="743889" y="100330"/>
                  </a:lnTo>
                  <a:lnTo>
                    <a:pt x="746315" y="101600"/>
                  </a:lnTo>
                  <a:lnTo>
                    <a:pt x="758504" y="102870"/>
                  </a:lnTo>
                  <a:lnTo>
                    <a:pt x="784205" y="102870"/>
                  </a:lnTo>
                  <a:lnTo>
                    <a:pt x="792083" y="100330"/>
                  </a:lnTo>
                  <a:close/>
                </a:path>
                <a:path w="831850" h="300989">
                  <a:moveTo>
                    <a:pt x="769896" y="57150"/>
                  </a:moveTo>
                  <a:lnTo>
                    <a:pt x="682497" y="57150"/>
                  </a:lnTo>
                  <a:lnTo>
                    <a:pt x="730466" y="60960"/>
                  </a:lnTo>
                  <a:lnTo>
                    <a:pt x="754883" y="63500"/>
                  </a:lnTo>
                  <a:lnTo>
                    <a:pt x="780973" y="67310"/>
                  </a:lnTo>
                  <a:lnTo>
                    <a:pt x="775906" y="69850"/>
                  </a:lnTo>
                  <a:lnTo>
                    <a:pt x="772261" y="74930"/>
                  </a:lnTo>
                  <a:lnTo>
                    <a:pt x="773747" y="87630"/>
                  </a:lnTo>
                  <a:lnTo>
                    <a:pt x="778090" y="91440"/>
                  </a:lnTo>
                  <a:lnTo>
                    <a:pt x="783196" y="95250"/>
                  </a:lnTo>
                  <a:lnTo>
                    <a:pt x="805057" y="95250"/>
                  </a:lnTo>
                  <a:lnTo>
                    <a:pt x="809341" y="90170"/>
                  </a:lnTo>
                  <a:lnTo>
                    <a:pt x="792048" y="90170"/>
                  </a:lnTo>
                  <a:lnTo>
                    <a:pt x="781837" y="87630"/>
                  </a:lnTo>
                  <a:lnTo>
                    <a:pt x="780186" y="73660"/>
                  </a:lnTo>
                  <a:lnTo>
                    <a:pt x="791743" y="71120"/>
                  </a:lnTo>
                  <a:lnTo>
                    <a:pt x="808771" y="71120"/>
                  </a:lnTo>
                  <a:lnTo>
                    <a:pt x="803935" y="66040"/>
                  </a:lnTo>
                  <a:lnTo>
                    <a:pt x="799185" y="63500"/>
                  </a:lnTo>
                  <a:lnTo>
                    <a:pt x="789876" y="59690"/>
                  </a:lnTo>
                  <a:lnTo>
                    <a:pt x="782739" y="59690"/>
                  </a:lnTo>
                  <a:lnTo>
                    <a:pt x="777493" y="58420"/>
                  </a:lnTo>
                  <a:lnTo>
                    <a:pt x="769896" y="57150"/>
                  </a:lnTo>
                  <a:close/>
                </a:path>
                <a:path w="831850" h="300989">
                  <a:moveTo>
                    <a:pt x="808771" y="71120"/>
                  </a:moveTo>
                  <a:lnTo>
                    <a:pt x="796709" y="71120"/>
                  </a:lnTo>
                  <a:lnTo>
                    <a:pt x="800493" y="72390"/>
                  </a:lnTo>
                  <a:lnTo>
                    <a:pt x="803617" y="76200"/>
                  </a:lnTo>
                  <a:lnTo>
                    <a:pt x="803909" y="85090"/>
                  </a:lnTo>
                  <a:lnTo>
                    <a:pt x="801725" y="87630"/>
                  </a:lnTo>
                  <a:lnTo>
                    <a:pt x="798029" y="90170"/>
                  </a:lnTo>
                  <a:lnTo>
                    <a:pt x="809341" y="90170"/>
                  </a:lnTo>
                  <a:lnTo>
                    <a:pt x="810412" y="88900"/>
                  </a:lnTo>
                  <a:lnTo>
                    <a:pt x="811923" y="85090"/>
                  </a:lnTo>
                  <a:lnTo>
                    <a:pt x="811593" y="76200"/>
                  </a:lnTo>
                  <a:lnTo>
                    <a:pt x="809980" y="72390"/>
                  </a:lnTo>
                  <a:lnTo>
                    <a:pt x="808771" y="71120"/>
                  </a:lnTo>
                  <a:close/>
                </a:path>
                <a:path w="831850" h="300989">
                  <a:moveTo>
                    <a:pt x="170338" y="78740"/>
                  </a:moveTo>
                  <a:lnTo>
                    <a:pt x="165646" y="78740"/>
                  </a:lnTo>
                  <a:lnTo>
                    <a:pt x="165709" y="80010"/>
                  </a:lnTo>
                  <a:lnTo>
                    <a:pt x="170338" y="78740"/>
                  </a:lnTo>
                  <a:close/>
                </a:path>
                <a:path w="831850" h="300989">
                  <a:moveTo>
                    <a:pt x="310894" y="34290"/>
                  </a:moveTo>
                  <a:lnTo>
                    <a:pt x="282232" y="34290"/>
                  </a:lnTo>
                  <a:lnTo>
                    <a:pt x="298297" y="36830"/>
                  </a:lnTo>
                  <a:lnTo>
                    <a:pt x="305384" y="39370"/>
                  </a:lnTo>
                  <a:lnTo>
                    <a:pt x="316306" y="46990"/>
                  </a:lnTo>
                  <a:lnTo>
                    <a:pt x="319900" y="50800"/>
                  </a:lnTo>
                  <a:lnTo>
                    <a:pt x="328879" y="60960"/>
                  </a:lnTo>
                  <a:lnTo>
                    <a:pt x="335089" y="66040"/>
                  </a:lnTo>
                  <a:lnTo>
                    <a:pt x="348653" y="73660"/>
                  </a:lnTo>
                  <a:lnTo>
                    <a:pt x="356158" y="77470"/>
                  </a:lnTo>
                  <a:lnTo>
                    <a:pt x="363893" y="78740"/>
                  </a:lnTo>
                  <a:lnTo>
                    <a:pt x="365124" y="80010"/>
                  </a:lnTo>
                  <a:lnTo>
                    <a:pt x="365493" y="78740"/>
                  </a:lnTo>
                  <a:lnTo>
                    <a:pt x="373497" y="78740"/>
                  </a:lnTo>
                  <a:lnTo>
                    <a:pt x="373278" y="74930"/>
                  </a:lnTo>
                  <a:lnTo>
                    <a:pt x="370687" y="72390"/>
                  </a:lnTo>
                  <a:lnTo>
                    <a:pt x="358978" y="69850"/>
                  </a:lnTo>
                  <a:lnTo>
                    <a:pt x="343077" y="60960"/>
                  </a:lnTo>
                  <a:lnTo>
                    <a:pt x="340436" y="59690"/>
                  </a:lnTo>
                  <a:lnTo>
                    <a:pt x="337908" y="57150"/>
                  </a:lnTo>
                  <a:lnTo>
                    <a:pt x="352255" y="54610"/>
                  </a:lnTo>
                  <a:lnTo>
                    <a:pt x="366550" y="50800"/>
                  </a:lnTo>
                  <a:lnTo>
                    <a:pt x="330492" y="50800"/>
                  </a:lnTo>
                  <a:lnTo>
                    <a:pt x="325983" y="45720"/>
                  </a:lnTo>
                  <a:lnTo>
                    <a:pt x="321932" y="41910"/>
                  </a:lnTo>
                  <a:lnTo>
                    <a:pt x="316687" y="38100"/>
                  </a:lnTo>
                  <a:lnTo>
                    <a:pt x="310894" y="34290"/>
                  </a:lnTo>
                  <a:close/>
                </a:path>
                <a:path w="831850" h="300989">
                  <a:moveTo>
                    <a:pt x="683386" y="43180"/>
                  </a:moveTo>
                  <a:lnTo>
                    <a:pt x="594258" y="43180"/>
                  </a:lnTo>
                  <a:lnTo>
                    <a:pt x="591629" y="45720"/>
                  </a:lnTo>
                  <a:lnTo>
                    <a:pt x="589686" y="50800"/>
                  </a:lnTo>
                  <a:lnTo>
                    <a:pt x="590321" y="54610"/>
                  </a:lnTo>
                  <a:lnTo>
                    <a:pt x="592010" y="57150"/>
                  </a:lnTo>
                  <a:lnTo>
                    <a:pt x="595198" y="60960"/>
                  </a:lnTo>
                  <a:lnTo>
                    <a:pt x="600240" y="62230"/>
                  </a:lnTo>
                  <a:lnTo>
                    <a:pt x="605243" y="60960"/>
                  </a:lnTo>
                  <a:lnTo>
                    <a:pt x="619371" y="60960"/>
                  </a:lnTo>
                  <a:lnTo>
                    <a:pt x="626430" y="59690"/>
                  </a:lnTo>
                  <a:lnTo>
                    <a:pt x="645711" y="58420"/>
                  </a:lnTo>
                  <a:lnTo>
                    <a:pt x="657955" y="57150"/>
                  </a:lnTo>
                  <a:lnTo>
                    <a:pt x="762288" y="57150"/>
                  </a:lnTo>
                  <a:lnTo>
                    <a:pt x="754676" y="55880"/>
                  </a:lnTo>
                  <a:lnTo>
                    <a:pt x="731182" y="53340"/>
                  </a:lnTo>
                  <a:lnTo>
                    <a:pt x="599808" y="53340"/>
                  </a:lnTo>
                  <a:lnTo>
                    <a:pt x="598347" y="52070"/>
                  </a:lnTo>
                  <a:lnTo>
                    <a:pt x="597954" y="50800"/>
                  </a:lnTo>
                  <a:lnTo>
                    <a:pt x="598309" y="50800"/>
                  </a:lnTo>
                  <a:lnTo>
                    <a:pt x="608242" y="49530"/>
                  </a:lnTo>
                  <a:lnTo>
                    <a:pt x="618175" y="49530"/>
                  </a:lnTo>
                  <a:lnTo>
                    <a:pt x="628113" y="48260"/>
                  </a:lnTo>
                  <a:lnTo>
                    <a:pt x="645244" y="46990"/>
                  </a:lnTo>
                  <a:lnTo>
                    <a:pt x="659622" y="45720"/>
                  </a:lnTo>
                  <a:lnTo>
                    <a:pt x="670140" y="44450"/>
                  </a:lnTo>
                  <a:lnTo>
                    <a:pt x="683386" y="43180"/>
                  </a:lnTo>
                  <a:close/>
                </a:path>
                <a:path w="831850" h="300989">
                  <a:moveTo>
                    <a:pt x="670208" y="48260"/>
                  </a:moveTo>
                  <a:lnTo>
                    <a:pt x="645220" y="50800"/>
                  </a:lnTo>
                  <a:lnTo>
                    <a:pt x="625862" y="52070"/>
                  </a:lnTo>
                  <a:lnTo>
                    <a:pt x="618967" y="52070"/>
                  </a:lnTo>
                  <a:lnTo>
                    <a:pt x="612065" y="53340"/>
                  </a:lnTo>
                  <a:lnTo>
                    <a:pt x="731182" y="53340"/>
                  </a:lnTo>
                  <a:lnTo>
                    <a:pt x="714914" y="50800"/>
                  </a:lnTo>
                  <a:lnTo>
                    <a:pt x="698637" y="49530"/>
                  </a:lnTo>
                  <a:lnTo>
                    <a:pt x="682726" y="49530"/>
                  </a:lnTo>
                  <a:lnTo>
                    <a:pt x="670208" y="48260"/>
                  </a:lnTo>
                  <a:close/>
                </a:path>
                <a:path w="831850" h="300989">
                  <a:moveTo>
                    <a:pt x="291718" y="26670"/>
                  </a:moveTo>
                  <a:lnTo>
                    <a:pt x="239407" y="26670"/>
                  </a:lnTo>
                  <a:lnTo>
                    <a:pt x="232681" y="29210"/>
                  </a:lnTo>
                  <a:lnTo>
                    <a:pt x="226304" y="30480"/>
                  </a:lnTo>
                  <a:lnTo>
                    <a:pt x="220237" y="34290"/>
                  </a:lnTo>
                  <a:lnTo>
                    <a:pt x="214439" y="38100"/>
                  </a:lnTo>
                  <a:lnTo>
                    <a:pt x="209105" y="41910"/>
                  </a:lnTo>
                  <a:lnTo>
                    <a:pt x="204990" y="46990"/>
                  </a:lnTo>
                  <a:lnTo>
                    <a:pt x="200380" y="50800"/>
                  </a:lnTo>
                  <a:lnTo>
                    <a:pt x="211416" y="50800"/>
                  </a:lnTo>
                  <a:lnTo>
                    <a:pt x="215150" y="46990"/>
                  </a:lnTo>
                  <a:lnTo>
                    <a:pt x="225742" y="39370"/>
                  </a:lnTo>
                  <a:lnTo>
                    <a:pt x="232841" y="36830"/>
                  </a:lnTo>
                  <a:lnTo>
                    <a:pt x="248894" y="34290"/>
                  </a:lnTo>
                  <a:lnTo>
                    <a:pt x="310894" y="34290"/>
                  </a:lnTo>
                  <a:lnTo>
                    <a:pt x="304826" y="30480"/>
                  </a:lnTo>
                  <a:lnTo>
                    <a:pt x="298447" y="29210"/>
                  </a:lnTo>
                  <a:lnTo>
                    <a:pt x="291718" y="26670"/>
                  </a:lnTo>
                  <a:close/>
                </a:path>
                <a:path w="831850" h="300989">
                  <a:moveTo>
                    <a:pt x="526273" y="7620"/>
                  </a:moveTo>
                  <a:lnTo>
                    <a:pt x="479750" y="13970"/>
                  </a:lnTo>
                  <a:lnTo>
                    <a:pt x="330492" y="50800"/>
                  </a:lnTo>
                  <a:lnTo>
                    <a:pt x="366550" y="50800"/>
                  </a:lnTo>
                  <a:lnTo>
                    <a:pt x="433573" y="33020"/>
                  </a:lnTo>
                  <a:lnTo>
                    <a:pt x="479950" y="22860"/>
                  </a:lnTo>
                  <a:lnTo>
                    <a:pt x="526277" y="15240"/>
                  </a:lnTo>
                  <a:lnTo>
                    <a:pt x="572569" y="15240"/>
                  </a:lnTo>
                  <a:lnTo>
                    <a:pt x="586417" y="12700"/>
                  </a:lnTo>
                  <a:lnTo>
                    <a:pt x="607023" y="10160"/>
                  </a:lnTo>
                  <a:lnTo>
                    <a:pt x="627653" y="8890"/>
                  </a:lnTo>
                  <a:lnTo>
                    <a:pt x="565429" y="8890"/>
                  </a:lnTo>
                  <a:lnTo>
                    <a:pt x="526273" y="7620"/>
                  </a:lnTo>
                  <a:close/>
                </a:path>
                <a:path w="831850" h="300989">
                  <a:moveTo>
                    <a:pt x="274573" y="48260"/>
                  </a:moveTo>
                  <a:lnTo>
                    <a:pt x="256565" y="48260"/>
                  </a:lnTo>
                  <a:lnTo>
                    <a:pt x="247611" y="49530"/>
                  </a:lnTo>
                  <a:lnTo>
                    <a:pt x="283514" y="49530"/>
                  </a:lnTo>
                  <a:lnTo>
                    <a:pt x="274573" y="48260"/>
                  </a:lnTo>
                  <a:close/>
                </a:path>
                <a:path w="831850" h="300989">
                  <a:moveTo>
                    <a:pt x="722725" y="7620"/>
                  </a:moveTo>
                  <a:lnTo>
                    <a:pt x="662492" y="7620"/>
                  </a:lnTo>
                  <a:lnTo>
                    <a:pt x="705154" y="11430"/>
                  </a:lnTo>
                  <a:lnTo>
                    <a:pt x="701090" y="13970"/>
                  </a:lnTo>
                  <a:lnTo>
                    <a:pt x="698436" y="19050"/>
                  </a:lnTo>
                  <a:lnTo>
                    <a:pt x="700481" y="27940"/>
                  </a:lnTo>
                  <a:lnTo>
                    <a:pt x="703084" y="30480"/>
                  </a:lnTo>
                  <a:lnTo>
                    <a:pt x="706297" y="33020"/>
                  </a:lnTo>
                  <a:lnTo>
                    <a:pt x="702779" y="34290"/>
                  </a:lnTo>
                  <a:lnTo>
                    <a:pt x="699249" y="34290"/>
                  </a:lnTo>
                  <a:lnTo>
                    <a:pt x="689267" y="35560"/>
                  </a:lnTo>
                  <a:lnTo>
                    <a:pt x="682815" y="35560"/>
                  </a:lnTo>
                  <a:lnTo>
                    <a:pt x="669543" y="36830"/>
                  </a:lnTo>
                  <a:lnTo>
                    <a:pt x="658930" y="36830"/>
                  </a:lnTo>
                  <a:lnTo>
                    <a:pt x="651721" y="38100"/>
                  </a:lnTo>
                  <a:lnTo>
                    <a:pt x="627383" y="40640"/>
                  </a:lnTo>
                  <a:lnTo>
                    <a:pt x="617451" y="40640"/>
                  </a:lnTo>
                  <a:lnTo>
                    <a:pt x="597573" y="43180"/>
                  </a:lnTo>
                  <a:lnTo>
                    <a:pt x="689940" y="43180"/>
                  </a:lnTo>
                  <a:lnTo>
                    <a:pt x="696480" y="41910"/>
                  </a:lnTo>
                  <a:lnTo>
                    <a:pt x="707225" y="40640"/>
                  </a:lnTo>
                  <a:lnTo>
                    <a:pt x="719316" y="38100"/>
                  </a:lnTo>
                  <a:lnTo>
                    <a:pt x="729172" y="31750"/>
                  </a:lnTo>
                  <a:lnTo>
                    <a:pt x="730325" y="29210"/>
                  </a:lnTo>
                  <a:lnTo>
                    <a:pt x="717092" y="29210"/>
                  </a:lnTo>
                  <a:lnTo>
                    <a:pt x="708164" y="27940"/>
                  </a:lnTo>
                  <a:lnTo>
                    <a:pt x="706729" y="17780"/>
                  </a:lnTo>
                  <a:lnTo>
                    <a:pt x="714781" y="15240"/>
                  </a:lnTo>
                  <a:lnTo>
                    <a:pt x="731790" y="15240"/>
                  </a:lnTo>
                  <a:lnTo>
                    <a:pt x="731088" y="13970"/>
                  </a:lnTo>
                  <a:lnTo>
                    <a:pt x="724827" y="8890"/>
                  </a:lnTo>
                  <a:lnTo>
                    <a:pt x="722725" y="7620"/>
                  </a:lnTo>
                  <a:close/>
                </a:path>
                <a:path w="831850" h="300989">
                  <a:moveTo>
                    <a:pt x="731790" y="15240"/>
                  </a:moveTo>
                  <a:lnTo>
                    <a:pt x="718743" y="15240"/>
                  </a:lnTo>
                  <a:lnTo>
                    <a:pt x="721715" y="16510"/>
                  </a:lnTo>
                  <a:lnTo>
                    <a:pt x="725182" y="19050"/>
                  </a:lnTo>
                  <a:lnTo>
                    <a:pt x="725220" y="24130"/>
                  </a:lnTo>
                  <a:lnTo>
                    <a:pt x="723226" y="27940"/>
                  </a:lnTo>
                  <a:lnTo>
                    <a:pt x="721042" y="27940"/>
                  </a:lnTo>
                  <a:lnTo>
                    <a:pt x="717092" y="29210"/>
                  </a:lnTo>
                  <a:lnTo>
                    <a:pt x="730325" y="29210"/>
                  </a:lnTo>
                  <a:lnTo>
                    <a:pt x="733209" y="22860"/>
                  </a:lnTo>
                  <a:lnTo>
                    <a:pt x="733196" y="17780"/>
                  </a:lnTo>
                  <a:lnTo>
                    <a:pt x="731790" y="15240"/>
                  </a:lnTo>
                  <a:close/>
                </a:path>
                <a:path w="831850" h="300989">
                  <a:moveTo>
                    <a:pt x="278682" y="25400"/>
                  </a:moveTo>
                  <a:lnTo>
                    <a:pt x="252450" y="25400"/>
                  </a:lnTo>
                  <a:lnTo>
                    <a:pt x="245902" y="26670"/>
                  </a:lnTo>
                  <a:lnTo>
                    <a:pt x="285225" y="26670"/>
                  </a:lnTo>
                  <a:lnTo>
                    <a:pt x="278682" y="25400"/>
                  </a:lnTo>
                  <a:close/>
                </a:path>
                <a:path w="831850" h="300989">
                  <a:moveTo>
                    <a:pt x="572569" y="15240"/>
                  </a:moveTo>
                  <a:lnTo>
                    <a:pt x="526277" y="15240"/>
                  </a:lnTo>
                  <a:lnTo>
                    <a:pt x="564616" y="16510"/>
                  </a:lnTo>
                  <a:lnTo>
                    <a:pt x="565645" y="16510"/>
                  </a:lnTo>
                  <a:lnTo>
                    <a:pt x="572569" y="15240"/>
                  </a:lnTo>
                  <a:close/>
                </a:path>
                <a:path w="831850" h="300989">
                  <a:moveTo>
                    <a:pt x="665174" y="0"/>
                  </a:moveTo>
                  <a:lnTo>
                    <a:pt x="648131" y="0"/>
                  </a:lnTo>
                  <a:lnTo>
                    <a:pt x="606628" y="2540"/>
                  </a:lnTo>
                  <a:lnTo>
                    <a:pt x="585934" y="5080"/>
                  </a:lnTo>
                  <a:lnTo>
                    <a:pt x="565429" y="8890"/>
                  </a:lnTo>
                  <a:lnTo>
                    <a:pt x="627653" y="8890"/>
                  </a:lnTo>
                  <a:lnTo>
                    <a:pt x="648284" y="7620"/>
                  </a:lnTo>
                  <a:lnTo>
                    <a:pt x="722725" y="7620"/>
                  </a:lnTo>
                  <a:lnTo>
                    <a:pt x="720623" y="6350"/>
                  </a:lnTo>
                  <a:lnTo>
                    <a:pt x="716305" y="5080"/>
                  </a:lnTo>
                  <a:lnTo>
                    <a:pt x="699520" y="2540"/>
                  </a:lnTo>
                  <a:lnTo>
                    <a:pt x="665174" y="0"/>
                  </a:lnTo>
                  <a:close/>
                </a:path>
              </a:pathLst>
            </a:custGeom>
            <a:solidFill>
              <a:srgbClr val="0092D5"/>
            </a:solidFill>
          </p:spPr>
          <p:txBody>
            <a:bodyPr wrap="square" lIns="0" tIns="0" rIns="0" bIns="0" rtlCol="0"/>
            <a:lstStyle/>
            <a:p>
              <a:endParaRPr/>
            </a:p>
          </p:txBody>
        </p:sp>
        <p:sp>
          <p:nvSpPr>
            <p:cNvPr id="11" name="object 11"/>
            <p:cNvSpPr/>
            <p:nvPr/>
          </p:nvSpPr>
          <p:spPr>
            <a:xfrm>
              <a:off x="2010829" y="2129837"/>
              <a:ext cx="831850" cy="370840"/>
            </a:xfrm>
            <a:custGeom>
              <a:avLst/>
              <a:gdLst/>
              <a:ahLst/>
              <a:cxnLst/>
              <a:rect l="l" t="t" r="r" b="b"/>
              <a:pathLst>
                <a:path w="831850" h="370839">
                  <a:moveTo>
                    <a:pt x="696480" y="328930"/>
                  </a:moveTo>
                  <a:lnTo>
                    <a:pt x="601344" y="328930"/>
                  </a:lnTo>
                  <a:lnTo>
                    <a:pt x="610341" y="330200"/>
                  </a:lnTo>
                  <a:lnTo>
                    <a:pt x="619332" y="330200"/>
                  </a:lnTo>
                  <a:lnTo>
                    <a:pt x="628321" y="331470"/>
                  </a:lnTo>
                  <a:lnTo>
                    <a:pt x="651722" y="334010"/>
                  </a:lnTo>
                  <a:lnTo>
                    <a:pt x="658935" y="334010"/>
                  </a:lnTo>
                  <a:lnTo>
                    <a:pt x="669543" y="335280"/>
                  </a:lnTo>
                  <a:lnTo>
                    <a:pt x="682815" y="336550"/>
                  </a:lnTo>
                  <a:lnTo>
                    <a:pt x="695705" y="336550"/>
                  </a:lnTo>
                  <a:lnTo>
                    <a:pt x="703155" y="337820"/>
                  </a:lnTo>
                  <a:lnTo>
                    <a:pt x="713003" y="340360"/>
                  </a:lnTo>
                  <a:lnTo>
                    <a:pt x="721584" y="342900"/>
                  </a:lnTo>
                  <a:lnTo>
                    <a:pt x="725233" y="349250"/>
                  </a:lnTo>
                  <a:lnTo>
                    <a:pt x="725220" y="351790"/>
                  </a:lnTo>
                  <a:lnTo>
                    <a:pt x="723963" y="353060"/>
                  </a:lnTo>
                  <a:lnTo>
                    <a:pt x="720407" y="356870"/>
                  </a:lnTo>
                  <a:lnTo>
                    <a:pt x="717524" y="358140"/>
                  </a:lnTo>
                  <a:lnTo>
                    <a:pt x="714667" y="358140"/>
                  </a:lnTo>
                  <a:lnTo>
                    <a:pt x="681637" y="363220"/>
                  </a:lnTo>
                  <a:lnTo>
                    <a:pt x="565454" y="363220"/>
                  </a:lnTo>
                  <a:lnTo>
                    <a:pt x="585952" y="367030"/>
                  </a:lnTo>
                  <a:lnTo>
                    <a:pt x="606640" y="368300"/>
                  </a:lnTo>
                  <a:lnTo>
                    <a:pt x="627405" y="370840"/>
                  </a:lnTo>
                  <a:lnTo>
                    <a:pt x="682391" y="370840"/>
                  </a:lnTo>
                  <a:lnTo>
                    <a:pt x="699525" y="369570"/>
                  </a:lnTo>
                  <a:lnTo>
                    <a:pt x="716318" y="365760"/>
                  </a:lnTo>
                  <a:lnTo>
                    <a:pt x="720623" y="365760"/>
                  </a:lnTo>
                  <a:lnTo>
                    <a:pt x="724839" y="363220"/>
                  </a:lnTo>
                  <a:lnTo>
                    <a:pt x="731088" y="356870"/>
                  </a:lnTo>
                  <a:lnTo>
                    <a:pt x="733196" y="353060"/>
                  </a:lnTo>
                  <a:lnTo>
                    <a:pt x="733209" y="349250"/>
                  </a:lnTo>
                  <a:lnTo>
                    <a:pt x="729174" y="339090"/>
                  </a:lnTo>
                  <a:lnTo>
                    <a:pt x="719321" y="334010"/>
                  </a:lnTo>
                  <a:lnTo>
                    <a:pt x="707230" y="330200"/>
                  </a:lnTo>
                  <a:lnTo>
                    <a:pt x="696480" y="328930"/>
                  </a:lnTo>
                  <a:close/>
                </a:path>
                <a:path w="831850" h="370839">
                  <a:moveTo>
                    <a:pt x="373426" y="321310"/>
                  </a:moveTo>
                  <a:lnTo>
                    <a:pt x="330390" y="321310"/>
                  </a:lnTo>
                  <a:lnTo>
                    <a:pt x="346927" y="323850"/>
                  </a:lnTo>
                  <a:lnTo>
                    <a:pt x="367080" y="327660"/>
                  </a:lnTo>
                  <a:lnTo>
                    <a:pt x="386250" y="337820"/>
                  </a:lnTo>
                  <a:lnTo>
                    <a:pt x="411356" y="345440"/>
                  </a:lnTo>
                  <a:lnTo>
                    <a:pt x="437257" y="351790"/>
                  </a:lnTo>
                  <a:lnTo>
                    <a:pt x="458812" y="355600"/>
                  </a:lnTo>
                  <a:lnTo>
                    <a:pt x="483605" y="360680"/>
                  </a:lnTo>
                  <a:lnTo>
                    <a:pt x="512257" y="363220"/>
                  </a:lnTo>
                  <a:lnTo>
                    <a:pt x="540848" y="364490"/>
                  </a:lnTo>
                  <a:lnTo>
                    <a:pt x="565454" y="363220"/>
                  </a:lnTo>
                  <a:lnTo>
                    <a:pt x="627689" y="363220"/>
                  </a:lnTo>
                  <a:lnTo>
                    <a:pt x="576369" y="356870"/>
                  </a:lnTo>
                  <a:lnTo>
                    <a:pt x="540691" y="356870"/>
                  </a:lnTo>
                  <a:lnTo>
                    <a:pt x="512557" y="355600"/>
                  </a:lnTo>
                  <a:lnTo>
                    <a:pt x="460222" y="347980"/>
                  </a:lnTo>
                  <a:lnTo>
                    <a:pt x="414018" y="337820"/>
                  </a:lnTo>
                  <a:lnTo>
                    <a:pt x="389311" y="330200"/>
                  </a:lnTo>
                  <a:lnTo>
                    <a:pt x="373426" y="321310"/>
                  </a:lnTo>
                  <a:close/>
                </a:path>
                <a:path w="831850" h="370839">
                  <a:moveTo>
                    <a:pt x="566140" y="355600"/>
                  </a:moveTo>
                  <a:lnTo>
                    <a:pt x="564540" y="355600"/>
                  </a:lnTo>
                  <a:lnTo>
                    <a:pt x="540691" y="356870"/>
                  </a:lnTo>
                  <a:lnTo>
                    <a:pt x="576369" y="356870"/>
                  </a:lnTo>
                  <a:lnTo>
                    <a:pt x="566140" y="355600"/>
                  </a:lnTo>
                  <a:close/>
                </a:path>
                <a:path w="831850" h="370839">
                  <a:moveTo>
                    <a:pt x="210618" y="320040"/>
                  </a:moveTo>
                  <a:lnTo>
                    <a:pt x="200380" y="320040"/>
                  </a:lnTo>
                  <a:lnTo>
                    <a:pt x="205016" y="325120"/>
                  </a:lnTo>
                  <a:lnTo>
                    <a:pt x="209118" y="330200"/>
                  </a:lnTo>
                  <a:lnTo>
                    <a:pt x="245906" y="345440"/>
                  </a:lnTo>
                  <a:lnTo>
                    <a:pt x="285243" y="345440"/>
                  </a:lnTo>
                  <a:lnTo>
                    <a:pt x="298465" y="342900"/>
                  </a:lnTo>
                  <a:lnTo>
                    <a:pt x="304841" y="340360"/>
                  </a:lnTo>
                  <a:lnTo>
                    <a:pt x="310907" y="337820"/>
                  </a:lnTo>
                  <a:lnTo>
                    <a:pt x="248894" y="337820"/>
                  </a:lnTo>
                  <a:lnTo>
                    <a:pt x="232829" y="335280"/>
                  </a:lnTo>
                  <a:lnTo>
                    <a:pt x="225755" y="332740"/>
                  </a:lnTo>
                  <a:lnTo>
                    <a:pt x="215049" y="323850"/>
                  </a:lnTo>
                  <a:lnTo>
                    <a:pt x="211759" y="321310"/>
                  </a:lnTo>
                  <a:lnTo>
                    <a:pt x="210618" y="320040"/>
                  </a:lnTo>
                  <a:close/>
                </a:path>
                <a:path w="831850" h="370839">
                  <a:moveTo>
                    <a:pt x="611060" y="300990"/>
                  </a:moveTo>
                  <a:lnTo>
                    <a:pt x="608672" y="302260"/>
                  </a:lnTo>
                  <a:lnTo>
                    <a:pt x="607669" y="304800"/>
                  </a:lnTo>
                  <a:lnTo>
                    <a:pt x="603310" y="311150"/>
                  </a:lnTo>
                  <a:lnTo>
                    <a:pt x="598800" y="318770"/>
                  </a:lnTo>
                  <a:lnTo>
                    <a:pt x="594244" y="325120"/>
                  </a:lnTo>
                  <a:lnTo>
                    <a:pt x="588784" y="334010"/>
                  </a:lnTo>
                  <a:lnTo>
                    <a:pt x="589381" y="336550"/>
                  </a:lnTo>
                  <a:lnTo>
                    <a:pt x="590867" y="337820"/>
                  </a:lnTo>
                  <a:lnTo>
                    <a:pt x="593178" y="339090"/>
                  </a:lnTo>
                  <a:lnTo>
                    <a:pt x="595642" y="337820"/>
                  </a:lnTo>
                  <a:lnTo>
                    <a:pt x="597115" y="335280"/>
                  </a:lnTo>
                  <a:lnTo>
                    <a:pt x="598500" y="334010"/>
                  </a:lnTo>
                  <a:lnTo>
                    <a:pt x="600024" y="331470"/>
                  </a:lnTo>
                  <a:lnTo>
                    <a:pt x="601344" y="328930"/>
                  </a:lnTo>
                  <a:lnTo>
                    <a:pt x="689940" y="328930"/>
                  </a:lnTo>
                  <a:lnTo>
                    <a:pt x="683386" y="327660"/>
                  </a:lnTo>
                  <a:lnTo>
                    <a:pt x="670140" y="327660"/>
                  </a:lnTo>
                  <a:lnTo>
                    <a:pt x="659620" y="326390"/>
                  </a:lnTo>
                  <a:lnTo>
                    <a:pt x="652443" y="325120"/>
                  </a:lnTo>
                  <a:lnTo>
                    <a:pt x="622328" y="322580"/>
                  </a:lnTo>
                  <a:lnTo>
                    <a:pt x="614443" y="322580"/>
                  </a:lnTo>
                  <a:lnTo>
                    <a:pt x="606551" y="321310"/>
                  </a:lnTo>
                  <a:lnTo>
                    <a:pt x="607263" y="320040"/>
                  </a:lnTo>
                  <a:lnTo>
                    <a:pt x="608647" y="318770"/>
                  </a:lnTo>
                  <a:lnTo>
                    <a:pt x="731197" y="318770"/>
                  </a:lnTo>
                  <a:lnTo>
                    <a:pt x="754694" y="316230"/>
                  </a:lnTo>
                  <a:lnTo>
                    <a:pt x="762302" y="314960"/>
                  </a:lnTo>
                  <a:lnTo>
                    <a:pt x="670218" y="314960"/>
                  </a:lnTo>
                  <a:lnTo>
                    <a:pt x="657955" y="313690"/>
                  </a:lnTo>
                  <a:lnTo>
                    <a:pt x="645711" y="313690"/>
                  </a:lnTo>
                  <a:lnTo>
                    <a:pt x="620064" y="311150"/>
                  </a:lnTo>
                  <a:lnTo>
                    <a:pt x="613333" y="309880"/>
                  </a:lnTo>
                  <a:lnTo>
                    <a:pt x="613841" y="309880"/>
                  </a:lnTo>
                  <a:lnTo>
                    <a:pt x="614819" y="307340"/>
                  </a:lnTo>
                  <a:lnTo>
                    <a:pt x="615810" y="306070"/>
                  </a:lnTo>
                  <a:lnTo>
                    <a:pt x="614997" y="303530"/>
                  </a:lnTo>
                  <a:lnTo>
                    <a:pt x="611060" y="300990"/>
                  </a:lnTo>
                  <a:close/>
                </a:path>
                <a:path w="831850" h="370839">
                  <a:moveTo>
                    <a:pt x="373522" y="182880"/>
                  </a:moveTo>
                  <a:lnTo>
                    <a:pt x="365493" y="182880"/>
                  </a:lnTo>
                  <a:lnTo>
                    <a:pt x="366310" y="199390"/>
                  </a:lnTo>
                  <a:lnTo>
                    <a:pt x="366530" y="204470"/>
                  </a:lnTo>
                  <a:lnTo>
                    <a:pt x="366706" y="209550"/>
                  </a:lnTo>
                  <a:lnTo>
                    <a:pt x="367020" y="223520"/>
                  </a:lnTo>
                  <a:lnTo>
                    <a:pt x="367125" y="242570"/>
                  </a:lnTo>
                  <a:lnTo>
                    <a:pt x="366998" y="254000"/>
                  </a:lnTo>
                  <a:lnTo>
                    <a:pt x="366889" y="259080"/>
                  </a:lnTo>
                  <a:lnTo>
                    <a:pt x="366304" y="276860"/>
                  </a:lnTo>
                  <a:lnTo>
                    <a:pt x="365715" y="288290"/>
                  </a:lnTo>
                  <a:lnTo>
                    <a:pt x="365493" y="292100"/>
                  </a:lnTo>
                  <a:lnTo>
                    <a:pt x="365048" y="292100"/>
                  </a:lnTo>
                  <a:lnTo>
                    <a:pt x="356184" y="294640"/>
                  </a:lnTo>
                  <a:lnTo>
                    <a:pt x="348665" y="297180"/>
                  </a:lnTo>
                  <a:lnTo>
                    <a:pt x="334657" y="306070"/>
                  </a:lnTo>
                  <a:lnTo>
                    <a:pt x="328510" y="311150"/>
                  </a:lnTo>
                  <a:lnTo>
                    <a:pt x="322897" y="317500"/>
                  </a:lnTo>
                  <a:lnTo>
                    <a:pt x="319392" y="321310"/>
                  </a:lnTo>
                  <a:lnTo>
                    <a:pt x="316090" y="323850"/>
                  </a:lnTo>
                  <a:lnTo>
                    <a:pt x="305409" y="332740"/>
                  </a:lnTo>
                  <a:lnTo>
                    <a:pt x="298297" y="335280"/>
                  </a:lnTo>
                  <a:lnTo>
                    <a:pt x="282244" y="337820"/>
                  </a:lnTo>
                  <a:lnTo>
                    <a:pt x="310907" y="337820"/>
                  </a:lnTo>
                  <a:lnTo>
                    <a:pt x="316699" y="334010"/>
                  </a:lnTo>
                  <a:lnTo>
                    <a:pt x="321881" y="330200"/>
                  </a:lnTo>
                  <a:lnTo>
                    <a:pt x="325932" y="325120"/>
                  </a:lnTo>
                  <a:lnTo>
                    <a:pt x="330390" y="321310"/>
                  </a:lnTo>
                  <a:lnTo>
                    <a:pt x="373426" y="321310"/>
                  </a:lnTo>
                  <a:lnTo>
                    <a:pt x="371157" y="320040"/>
                  </a:lnTo>
                  <a:lnTo>
                    <a:pt x="369811" y="320040"/>
                  </a:lnTo>
                  <a:lnTo>
                    <a:pt x="366648" y="318770"/>
                  </a:lnTo>
                  <a:lnTo>
                    <a:pt x="351307" y="316230"/>
                  </a:lnTo>
                  <a:lnTo>
                    <a:pt x="337731" y="313690"/>
                  </a:lnTo>
                  <a:lnTo>
                    <a:pt x="340321" y="312420"/>
                  </a:lnTo>
                  <a:lnTo>
                    <a:pt x="343039" y="309880"/>
                  </a:lnTo>
                  <a:lnTo>
                    <a:pt x="352158" y="304800"/>
                  </a:lnTo>
                  <a:lnTo>
                    <a:pt x="358990" y="302260"/>
                  </a:lnTo>
                  <a:lnTo>
                    <a:pt x="368350" y="299720"/>
                  </a:lnTo>
                  <a:lnTo>
                    <a:pt x="370712" y="298450"/>
                  </a:lnTo>
                  <a:lnTo>
                    <a:pt x="372109" y="295910"/>
                  </a:lnTo>
                  <a:lnTo>
                    <a:pt x="373202" y="294640"/>
                  </a:lnTo>
                  <a:lnTo>
                    <a:pt x="373456" y="293370"/>
                  </a:lnTo>
                  <a:lnTo>
                    <a:pt x="374965" y="255270"/>
                  </a:lnTo>
                  <a:lnTo>
                    <a:pt x="375088" y="247650"/>
                  </a:lnTo>
                  <a:lnTo>
                    <a:pt x="374978" y="220980"/>
                  </a:lnTo>
                  <a:lnTo>
                    <a:pt x="374879" y="215900"/>
                  </a:lnTo>
                  <a:lnTo>
                    <a:pt x="374248" y="196850"/>
                  </a:lnTo>
                  <a:lnTo>
                    <a:pt x="373522" y="182880"/>
                  </a:lnTo>
                  <a:close/>
                </a:path>
                <a:path w="831850" h="370839">
                  <a:moveTo>
                    <a:pt x="0" y="140970"/>
                  </a:moveTo>
                  <a:lnTo>
                    <a:pt x="0" y="148590"/>
                  </a:lnTo>
                  <a:lnTo>
                    <a:pt x="12580" y="149860"/>
                  </a:lnTo>
                  <a:lnTo>
                    <a:pt x="83770" y="156210"/>
                  </a:lnTo>
                  <a:lnTo>
                    <a:pt x="155599" y="161290"/>
                  </a:lnTo>
                  <a:lnTo>
                    <a:pt x="191528" y="162560"/>
                  </a:lnTo>
                  <a:lnTo>
                    <a:pt x="189522" y="163830"/>
                  </a:lnTo>
                  <a:lnTo>
                    <a:pt x="179006" y="170180"/>
                  </a:lnTo>
                  <a:lnTo>
                    <a:pt x="172161" y="173990"/>
                  </a:lnTo>
                  <a:lnTo>
                    <a:pt x="162839" y="176530"/>
                  </a:lnTo>
                  <a:lnTo>
                    <a:pt x="160616" y="176530"/>
                  </a:lnTo>
                  <a:lnTo>
                    <a:pt x="157962" y="180340"/>
                  </a:lnTo>
                  <a:lnTo>
                    <a:pt x="156178" y="220980"/>
                  </a:lnTo>
                  <a:lnTo>
                    <a:pt x="156066" y="247650"/>
                  </a:lnTo>
                  <a:lnTo>
                    <a:pt x="156191" y="255270"/>
                  </a:lnTo>
                  <a:lnTo>
                    <a:pt x="156637" y="271780"/>
                  </a:lnTo>
                  <a:lnTo>
                    <a:pt x="157695" y="293370"/>
                  </a:lnTo>
                  <a:lnTo>
                    <a:pt x="157987" y="294640"/>
                  </a:lnTo>
                  <a:lnTo>
                    <a:pt x="159156" y="295910"/>
                  </a:lnTo>
                  <a:lnTo>
                    <a:pt x="160604" y="298450"/>
                  </a:lnTo>
                  <a:lnTo>
                    <a:pt x="162852" y="299720"/>
                  </a:lnTo>
                  <a:lnTo>
                    <a:pt x="172161" y="302260"/>
                  </a:lnTo>
                  <a:lnTo>
                    <a:pt x="179006" y="304800"/>
                  </a:lnTo>
                  <a:lnTo>
                    <a:pt x="189572" y="311150"/>
                  </a:lnTo>
                  <a:lnTo>
                    <a:pt x="191604" y="312420"/>
                  </a:lnTo>
                  <a:lnTo>
                    <a:pt x="116798" y="317500"/>
                  </a:lnTo>
                  <a:lnTo>
                    <a:pt x="42087" y="325120"/>
                  </a:lnTo>
                  <a:lnTo>
                    <a:pt x="0" y="327660"/>
                  </a:lnTo>
                  <a:lnTo>
                    <a:pt x="0" y="336550"/>
                  </a:lnTo>
                  <a:lnTo>
                    <a:pt x="21866" y="334010"/>
                  </a:lnTo>
                  <a:lnTo>
                    <a:pt x="42786" y="332740"/>
                  </a:lnTo>
                  <a:lnTo>
                    <a:pt x="121526" y="325120"/>
                  </a:lnTo>
                  <a:lnTo>
                    <a:pt x="200380" y="320040"/>
                  </a:lnTo>
                  <a:lnTo>
                    <a:pt x="210618" y="320040"/>
                  </a:lnTo>
                  <a:lnTo>
                    <a:pt x="202628" y="311150"/>
                  </a:lnTo>
                  <a:lnTo>
                    <a:pt x="196519" y="306070"/>
                  </a:lnTo>
                  <a:lnTo>
                    <a:pt x="182460" y="297180"/>
                  </a:lnTo>
                  <a:lnTo>
                    <a:pt x="174980" y="294640"/>
                  </a:lnTo>
                  <a:lnTo>
                    <a:pt x="166039" y="292100"/>
                  </a:lnTo>
                  <a:lnTo>
                    <a:pt x="165646" y="292100"/>
                  </a:lnTo>
                  <a:lnTo>
                    <a:pt x="164954" y="279400"/>
                  </a:lnTo>
                  <a:lnTo>
                    <a:pt x="164490" y="266700"/>
                  </a:lnTo>
                  <a:lnTo>
                    <a:pt x="164268" y="259080"/>
                  </a:lnTo>
                  <a:lnTo>
                    <a:pt x="164163" y="254000"/>
                  </a:lnTo>
                  <a:lnTo>
                    <a:pt x="164039" y="242570"/>
                  </a:lnTo>
                  <a:lnTo>
                    <a:pt x="164141" y="223520"/>
                  </a:lnTo>
                  <a:lnTo>
                    <a:pt x="164445" y="209550"/>
                  </a:lnTo>
                  <a:lnTo>
                    <a:pt x="164619" y="204470"/>
                  </a:lnTo>
                  <a:lnTo>
                    <a:pt x="165569" y="184150"/>
                  </a:lnTo>
                  <a:lnTo>
                    <a:pt x="165798" y="184150"/>
                  </a:lnTo>
                  <a:lnTo>
                    <a:pt x="174980" y="181610"/>
                  </a:lnTo>
                  <a:lnTo>
                    <a:pt x="182473" y="177800"/>
                  </a:lnTo>
                  <a:lnTo>
                    <a:pt x="196075" y="170180"/>
                  </a:lnTo>
                  <a:lnTo>
                    <a:pt x="202260" y="165100"/>
                  </a:lnTo>
                  <a:lnTo>
                    <a:pt x="211413" y="154940"/>
                  </a:lnTo>
                  <a:lnTo>
                    <a:pt x="200380" y="154940"/>
                  </a:lnTo>
                  <a:lnTo>
                    <a:pt x="162386" y="153670"/>
                  </a:lnTo>
                  <a:lnTo>
                    <a:pt x="124390" y="151130"/>
                  </a:lnTo>
                  <a:lnTo>
                    <a:pt x="86412" y="147320"/>
                  </a:lnTo>
                  <a:lnTo>
                    <a:pt x="48475" y="144780"/>
                  </a:lnTo>
                  <a:lnTo>
                    <a:pt x="24711" y="143510"/>
                  </a:lnTo>
                  <a:lnTo>
                    <a:pt x="0" y="140970"/>
                  </a:lnTo>
                  <a:close/>
                </a:path>
                <a:path w="831850" h="370839">
                  <a:moveTo>
                    <a:pt x="274599" y="152400"/>
                  </a:moveTo>
                  <a:lnTo>
                    <a:pt x="252091" y="152400"/>
                  </a:lnTo>
                  <a:lnTo>
                    <a:pt x="238772" y="154940"/>
                  </a:lnTo>
                  <a:lnTo>
                    <a:pt x="231292" y="156210"/>
                  </a:lnTo>
                  <a:lnTo>
                    <a:pt x="224637" y="161290"/>
                  </a:lnTo>
                  <a:lnTo>
                    <a:pt x="215087" y="172720"/>
                  </a:lnTo>
                  <a:lnTo>
                    <a:pt x="212496" y="180340"/>
                  </a:lnTo>
                  <a:lnTo>
                    <a:pt x="212496" y="295910"/>
                  </a:lnTo>
                  <a:lnTo>
                    <a:pt x="215087" y="302260"/>
                  </a:lnTo>
                  <a:lnTo>
                    <a:pt x="224637" y="314960"/>
                  </a:lnTo>
                  <a:lnTo>
                    <a:pt x="231292" y="318770"/>
                  </a:lnTo>
                  <a:lnTo>
                    <a:pt x="243166" y="321310"/>
                  </a:lnTo>
                  <a:lnTo>
                    <a:pt x="247624" y="322580"/>
                  </a:lnTo>
                  <a:lnTo>
                    <a:pt x="256578" y="323850"/>
                  </a:lnTo>
                  <a:lnTo>
                    <a:pt x="274573" y="323850"/>
                  </a:lnTo>
                  <a:lnTo>
                    <a:pt x="283527" y="322580"/>
                  </a:lnTo>
                  <a:lnTo>
                    <a:pt x="287985" y="321310"/>
                  </a:lnTo>
                  <a:lnTo>
                    <a:pt x="299859" y="318770"/>
                  </a:lnTo>
                  <a:lnTo>
                    <a:pt x="306501" y="314960"/>
                  </a:lnTo>
                  <a:lnTo>
                    <a:pt x="248792" y="314960"/>
                  </a:lnTo>
                  <a:lnTo>
                    <a:pt x="244640" y="313690"/>
                  </a:lnTo>
                  <a:lnTo>
                    <a:pt x="234848" y="311150"/>
                  </a:lnTo>
                  <a:lnTo>
                    <a:pt x="229781" y="308610"/>
                  </a:lnTo>
                  <a:lnTo>
                    <a:pt x="222491" y="299720"/>
                  </a:lnTo>
                  <a:lnTo>
                    <a:pt x="220535" y="293370"/>
                  </a:lnTo>
                  <a:lnTo>
                    <a:pt x="220535" y="181610"/>
                  </a:lnTo>
                  <a:lnTo>
                    <a:pt x="257162" y="160020"/>
                  </a:lnTo>
                  <a:lnTo>
                    <a:pt x="304838" y="160020"/>
                  </a:lnTo>
                  <a:lnTo>
                    <a:pt x="299846" y="156210"/>
                  </a:lnTo>
                  <a:lnTo>
                    <a:pt x="292392" y="154940"/>
                  </a:lnTo>
                  <a:lnTo>
                    <a:pt x="287997" y="153670"/>
                  </a:lnTo>
                  <a:lnTo>
                    <a:pt x="283540" y="153670"/>
                  </a:lnTo>
                  <a:lnTo>
                    <a:pt x="274599" y="152400"/>
                  </a:lnTo>
                  <a:close/>
                </a:path>
                <a:path w="831850" h="370839">
                  <a:moveTo>
                    <a:pt x="731197" y="318770"/>
                  </a:moveTo>
                  <a:lnTo>
                    <a:pt x="616699" y="318770"/>
                  </a:lnTo>
                  <a:lnTo>
                    <a:pt x="645243" y="321310"/>
                  </a:lnTo>
                  <a:lnTo>
                    <a:pt x="657725" y="322580"/>
                  </a:lnTo>
                  <a:lnTo>
                    <a:pt x="682739" y="322580"/>
                  </a:lnTo>
                  <a:lnTo>
                    <a:pt x="731197" y="318770"/>
                  </a:lnTo>
                  <a:close/>
                </a:path>
                <a:path w="831850" h="370839">
                  <a:moveTo>
                    <a:pt x="304838" y="160020"/>
                  </a:moveTo>
                  <a:lnTo>
                    <a:pt x="274002" y="160020"/>
                  </a:lnTo>
                  <a:lnTo>
                    <a:pt x="282359" y="161290"/>
                  </a:lnTo>
                  <a:lnTo>
                    <a:pt x="286524" y="161290"/>
                  </a:lnTo>
                  <a:lnTo>
                    <a:pt x="296329" y="163830"/>
                  </a:lnTo>
                  <a:lnTo>
                    <a:pt x="301370" y="167640"/>
                  </a:lnTo>
                  <a:lnTo>
                    <a:pt x="308660" y="176530"/>
                  </a:lnTo>
                  <a:lnTo>
                    <a:pt x="310629" y="181610"/>
                  </a:lnTo>
                  <a:lnTo>
                    <a:pt x="310629" y="293370"/>
                  </a:lnTo>
                  <a:lnTo>
                    <a:pt x="308673" y="299720"/>
                  </a:lnTo>
                  <a:lnTo>
                    <a:pt x="301383" y="308610"/>
                  </a:lnTo>
                  <a:lnTo>
                    <a:pt x="296316" y="311150"/>
                  </a:lnTo>
                  <a:lnTo>
                    <a:pt x="286524" y="313690"/>
                  </a:lnTo>
                  <a:lnTo>
                    <a:pt x="282359" y="314960"/>
                  </a:lnTo>
                  <a:lnTo>
                    <a:pt x="306501" y="314960"/>
                  </a:lnTo>
                  <a:lnTo>
                    <a:pt x="316052" y="302260"/>
                  </a:lnTo>
                  <a:lnTo>
                    <a:pt x="318630" y="295910"/>
                  </a:lnTo>
                  <a:lnTo>
                    <a:pt x="318630" y="180340"/>
                  </a:lnTo>
                  <a:lnTo>
                    <a:pt x="316052" y="172720"/>
                  </a:lnTo>
                  <a:lnTo>
                    <a:pt x="306501" y="161290"/>
                  </a:lnTo>
                  <a:lnTo>
                    <a:pt x="304838" y="160020"/>
                  </a:lnTo>
                  <a:close/>
                </a:path>
                <a:path w="831850" h="370839">
                  <a:moveTo>
                    <a:pt x="801979" y="274320"/>
                  </a:moveTo>
                  <a:lnTo>
                    <a:pt x="687336" y="274320"/>
                  </a:lnTo>
                  <a:lnTo>
                    <a:pt x="715468" y="276860"/>
                  </a:lnTo>
                  <a:lnTo>
                    <a:pt x="782347" y="276860"/>
                  </a:lnTo>
                  <a:lnTo>
                    <a:pt x="793076" y="279400"/>
                  </a:lnTo>
                  <a:lnTo>
                    <a:pt x="795870" y="280670"/>
                  </a:lnTo>
                  <a:lnTo>
                    <a:pt x="799134" y="281940"/>
                  </a:lnTo>
                  <a:lnTo>
                    <a:pt x="803122" y="285750"/>
                  </a:lnTo>
                  <a:lnTo>
                    <a:pt x="803846" y="288290"/>
                  </a:lnTo>
                  <a:lnTo>
                    <a:pt x="803681" y="293370"/>
                  </a:lnTo>
                  <a:lnTo>
                    <a:pt x="802766" y="295910"/>
                  </a:lnTo>
                  <a:lnTo>
                    <a:pt x="768734" y="306070"/>
                  </a:lnTo>
                  <a:lnTo>
                    <a:pt x="761222" y="307340"/>
                  </a:lnTo>
                  <a:lnTo>
                    <a:pt x="753705" y="307340"/>
                  </a:lnTo>
                  <a:lnTo>
                    <a:pt x="730466" y="309880"/>
                  </a:lnTo>
                  <a:lnTo>
                    <a:pt x="714357" y="312420"/>
                  </a:lnTo>
                  <a:lnTo>
                    <a:pt x="682497" y="314960"/>
                  </a:lnTo>
                  <a:lnTo>
                    <a:pt x="762302" y="314960"/>
                  </a:lnTo>
                  <a:lnTo>
                    <a:pt x="769909" y="313690"/>
                  </a:lnTo>
                  <a:lnTo>
                    <a:pt x="782751" y="312420"/>
                  </a:lnTo>
                  <a:lnTo>
                    <a:pt x="811910" y="287020"/>
                  </a:lnTo>
                  <a:lnTo>
                    <a:pt x="810412" y="281940"/>
                  </a:lnTo>
                  <a:lnTo>
                    <a:pt x="803986" y="275590"/>
                  </a:lnTo>
                  <a:lnTo>
                    <a:pt x="801979" y="274320"/>
                  </a:lnTo>
                  <a:close/>
                </a:path>
                <a:path w="831850" h="370839">
                  <a:moveTo>
                    <a:pt x="626097" y="246380"/>
                  </a:moveTo>
                  <a:lnTo>
                    <a:pt x="622058" y="248920"/>
                  </a:lnTo>
                  <a:lnTo>
                    <a:pt x="621131" y="250190"/>
                  </a:lnTo>
                  <a:lnTo>
                    <a:pt x="623620" y="256540"/>
                  </a:lnTo>
                  <a:lnTo>
                    <a:pt x="624382" y="260350"/>
                  </a:lnTo>
                  <a:lnTo>
                    <a:pt x="622998" y="269240"/>
                  </a:lnTo>
                  <a:lnTo>
                    <a:pt x="620902" y="273050"/>
                  </a:lnTo>
                  <a:lnTo>
                    <a:pt x="617080" y="278130"/>
                  </a:lnTo>
                  <a:lnTo>
                    <a:pt x="617461" y="280670"/>
                  </a:lnTo>
                  <a:lnTo>
                    <a:pt x="621017" y="283210"/>
                  </a:lnTo>
                  <a:lnTo>
                    <a:pt x="623506" y="281940"/>
                  </a:lnTo>
                  <a:lnTo>
                    <a:pt x="626389" y="278130"/>
                  </a:lnTo>
                  <a:lnTo>
                    <a:pt x="627799" y="276860"/>
                  </a:lnTo>
                  <a:lnTo>
                    <a:pt x="628942" y="274320"/>
                  </a:lnTo>
                  <a:lnTo>
                    <a:pt x="801979" y="274320"/>
                  </a:lnTo>
                  <a:lnTo>
                    <a:pt x="799972" y="273050"/>
                  </a:lnTo>
                  <a:lnTo>
                    <a:pt x="796023" y="271780"/>
                  </a:lnTo>
                  <a:lnTo>
                    <a:pt x="790116" y="270510"/>
                  </a:lnTo>
                  <a:lnTo>
                    <a:pt x="743788" y="270510"/>
                  </a:lnTo>
                  <a:lnTo>
                    <a:pt x="715787" y="267970"/>
                  </a:lnTo>
                  <a:lnTo>
                    <a:pt x="701740" y="267970"/>
                  </a:lnTo>
                  <a:lnTo>
                    <a:pt x="687654" y="266700"/>
                  </a:lnTo>
                  <a:lnTo>
                    <a:pt x="673638" y="266700"/>
                  </a:lnTo>
                  <a:lnTo>
                    <a:pt x="659615" y="265430"/>
                  </a:lnTo>
                  <a:lnTo>
                    <a:pt x="631558" y="265430"/>
                  </a:lnTo>
                  <a:lnTo>
                    <a:pt x="631774" y="264160"/>
                  </a:lnTo>
                  <a:lnTo>
                    <a:pt x="631926" y="262890"/>
                  </a:lnTo>
                  <a:lnTo>
                    <a:pt x="631951" y="261620"/>
                  </a:lnTo>
                  <a:lnTo>
                    <a:pt x="723765" y="261620"/>
                  </a:lnTo>
                  <a:lnTo>
                    <a:pt x="753251" y="257810"/>
                  </a:lnTo>
                  <a:lnTo>
                    <a:pt x="782640" y="257810"/>
                  </a:lnTo>
                  <a:lnTo>
                    <a:pt x="800440" y="255270"/>
                  </a:lnTo>
                  <a:lnTo>
                    <a:pt x="674379" y="255270"/>
                  </a:lnTo>
                  <a:lnTo>
                    <a:pt x="630885" y="254000"/>
                  </a:lnTo>
                  <a:lnTo>
                    <a:pt x="630453" y="252730"/>
                  </a:lnTo>
                  <a:lnTo>
                    <a:pt x="628459" y="247650"/>
                  </a:lnTo>
                  <a:lnTo>
                    <a:pt x="626097" y="246380"/>
                  </a:lnTo>
                  <a:close/>
                </a:path>
                <a:path w="831850" h="370839">
                  <a:moveTo>
                    <a:pt x="758408" y="276860"/>
                  </a:moveTo>
                  <a:lnTo>
                    <a:pt x="729508" y="276860"/>
                  </a:lnTo>
                  <a:lnTo>
                    <a:pt x="744715" y="279400"/>
                  </a:lnTo>
                  <a:lnTo>
                    <a:pt x="746112" y="278130"/>
                  </a:lnTo>
                  <a:lnTo>
                    <a:pt x="758408" y="276860"/>
                  </a:lnTo>
                  <a:close/>
                </a:path>
                <a:path w="831850" h="370839">
                  <a:moveTo>
                    <a:pt x="771426" y="267970"/>
                  </a:moveTo>
                  <a:lnTo>
                    <a:pt x="746315" y="270510"/>
                  </a:lnTo>
                  <a:lnTo>
                    <a:pt x="790116" y="270510"/>
                  </a:lnTo>
                  <a:lnTo>
                    <a:pt x="784209" y="269240"/>
                  </a:lnTo>
                  <a:lnTo>
                    <a:pt x="771426" y="267970"/>
                  </a:lnTo>
                  <a:close/>
                </a:path>
                <a:path w="831850" h="370839">
                  <a:moveTo>
                    <a:pt x="714700" y="261620"/>
                  </a:moveTo>
                  <a:lnTo>
                    <a:pt x="631951" y="261620"/>
                  </a:lnTo>
                  <a:lnTo>
                    <a:pt x="674319" y="262890"/>
                  </a:lnTo>
                  <a:lnTo>
                    <a:pt x="705618" y="262890"/>
                  </a:lnTo>
                  <a:lnTo>
                    <a:pt x="714700" y="261620"/>
                  </a:lnTo>
                  <a:close/>
                </a:path>
                <a:path w="831850" h="370839">
                  <a:moveTo>
                    <a:pt x="824909" y="214630"/>
                  </a:moveTo>
                  <a:lnTo>
                    <a:pt x="805074" y="214630"/>
                  </a:lnTo>
                  <a:lnTo>
                    <a:pt x="813711" y="217170"/>
                  </a:lnTo>
                  <a:lnTo>
                    <a:pt x="820628" y="220980"/>
                  </a:lnTo>
                  <a:lnTo>
                    <a:pt x="823594" y="228600"/>
                  </a:lnTo>
                  <a:lnTo>
                    <a:pt x="823404" y="237490"/>
                  </a:lnTo>
                  <a:lnTo>
                    <a:pt x="814806" y="242570"/>
                  </a:lnTo>
                  <a:lnTo>
                    <a:pt x="806551" y="245110"/>
                  </a:lnTo>
                  <a:lnTo>
                    <a:pt x="798594" y="247650"/>
                  </a:lnTo>
                  <a:lnTo>
                    <a:pt x="790401" y="248920"/>
                  </a:lnTo>
                  <a:lnTo>
                    <a:pt x="763374" y="248920"/>
                  </a:lnTo>
                  <a:lnTo>
                    <a:pt x="742381" y="251460"/>
                  </a:lnTo>
                  <a:lnTo>
                    <a:pt x="723089" y="252730"/>
                  </a:lnTo>
                  <a:lnTo>
                    <a:pt x="714244" y="254000"/>
                  </a:lnTo>
                  <a:lnTo>
                    <a:pt x="705385" y="254000"/>
                  </a:lnTo>
                  <a:lnTo>
                    <a:pt x="696518" y="255270"/>
                  </a:lnTo>
                  <a:lnTo>
                    <a:pt x="800440" y="255270"/>
                  </a:lnTo>
                  <a:lnTo>
                    <a:pt x="831595" y="227330"/>
                  </a:lnTo>
                  <a:lnTo>
                    <a:pt x="828343" y="217170"/>
                  </a:lnTo>
                  <a:lnTo>
                    <a:pt x="824909" y="214630"/>
                  </a:lnTo>
                  <a:close/>
                </a:path>
                <a:path w="831850" h="370839">
                  <a:moveTo>
                    <a:pt x="397001" y="217170"/>
                  </a:moveTo>
                  <a:lnTo>
                    <a:pt x="394487" y="217170"/>
                  </a:lnTo>
                  <a:lnTo>
                    <a:pt x="391020" y="219710"/>
                  </a:lnTo>
                  <a:lnTo>
                    <a:pt x="390740" y="222250"/>
                  </a:lnTo>
                  <a:lnTo>
                    <a:pt x="393268" y="226060"/>
                  </a:lnTo>
                  <a:lnTo>
                    <a:pt x="427650" y="245110"/>
                  </a:lnTo>
                  <a:lnTo>
                    <a:pt x="445949" y="247650"/>
                  </a:lnTo>
                  <a:lnTo>
                    <a:pt x="464324" y="246380"/>
                  </a:lnTo>
                  <a:lnTo>
                    <a:pt x="483763" y="242570"/>
                  </a:lnTo>
                  <a:lnTo>
                    <a:pt x="490153" y="240030"/>
                  </a:lnTo>
                  <a:lnTo>
                    <a:pt x="446780" y="240030"/>
                  </a:lnTo>
                  <a:lnTo>
                    <a:pt x="430274" y="237490"/>
                  </a:lnTo>
                  <a:lnTo>
                    <a:pt x="414813" y="232410"/>
                  </a:lnTo>
                  <a:lnTo>
                    <a:pt x="401523" y="223520"/>
                  </a:lnTo>
                  <a:lnTo>
                    <a:pt x="400418" y="222250"/>
                  </a:lnTo>
                  <a:lnTo>
                    <a:pt x="399364" y="220980"/>
                  </a:lnTo>
                  <a:lnTo>
                    <a:pt x="397001" y="217170"/>
                  </a:lnTo>
                  <a:close/>
                </a:path>
                <a:path w="831850" h="370839">
                  <a:moveTo>
                    <a:pt x="545261" y="199390"/>
                  </a:moveTo>
                  <a:lnTo>
                    <a:pt x="542734" y="199390"/>
                  </a:lnTo>
                  <a:lnTo>
                    <a:pt x="541146" y="200660"/>
                  </a:lnTo>
                  <a:lnTo>
                    <a:pt x="538403" y="203200"/>
                  </a:lnTo>
                  <a:lnTo>
                    <a:pt x="535533" y="205740"/>
                  </a:lnTo>
                  <a:lnTo>
                    <a:pt x="499787" y="228600"/>
                  </a:lnTo>
                  <a:lnTo>
                    <a:pt x="446780" y="240030"/>
                  </a:lnTo>
                  <a:lnTo>
                    <a:pt x="490153" y="240030"/>
                  </a:lnTo>
                  <a:lnTo>
                    <a:pt x="537502" y="214630"/>
                  </a:lnTo>
                  <a:lnTo>
                    <a:pt x="548335" y="203200"/>
                  </a:lnTo>
                  <a:lnTo>
                    <a:pt x="545261" y="199390"/>
                  </a:lnTo>
                  <a:close/>
                </a:path>
                <a:path w="831850" h="370839">
                  <a:moveTo>
                    <a:pt x="623735" y="184150"/>
                  </a:moveTo>
                  <a:lnTo>
                    <a:pt x="619721" y="186690"/>
                  </a:lnTo>
                  <a:lnTo>
                    <a:pt x="618769" y="189230"/>
                  </a:lnTo>
                  <a:lnTo>
                    <a:pt x="621156" y="194310"/>
                  </a:lnTo>
                  <a:lnTo>
                    <a:pt x="621982" y="198120"/>
                  </a:lnTo>
                  <a:lnTo>
                    <a:pt x="622025" y="199390"/>
                  </a:lnTo>
                  <a:lnTo>
                    <a:pt x="622109" y="205740"/>
                  </a:lnTo>
                  <a:lnTo>
                    <a:pt x="621931" y="208280"/>
                  </a:lnTo>
                  <a:lnTo>
                    <a:pt x="619544" y="212090"/>
                  </a:lnTo>
                  <a:lnTo>
                    <a:pt x="620267" y="214630"/>
                  </a:lnTo>
                  <a:lnTo>
                    <a:pt x="624166" y="217170"/>
                  </a:lnTo>
                  <a:lnTo>
                    <a:pt x="626592" y="215900"/>
                  </a:lnTo>
                  <a:lnTo>
                    <a:pt x="627633" y="214630"/>
                  </a:lnTo>
                  <a:lnTo>
                    <a:pt x="628154" y="213360"/>
                  </a:lnTo>
                  <a:lnTo>
                    <a:pt x="628561" y="212090"/>
                  </a:lnTo>
                  <a:lnTo>
                    <a:pt x="628891" y="212090"/>
                  </a:lnTo>
                  <a:lnTo>
                    <a:pt x="645751" y="210820"/>
                  </a:lnTo>
                  <a:lnTo>
                    <a:pt x="819758" y="210820"/>
                  </a:lnTo>
                  <a:lnTo>
                    <a:pt x="812204" y="208280"/>
                  </a:lnTo>
                  <a:lnTo>
                    <a:pt x="769226" y="208280"/>
                  </a:lnTo>
                  <a:lnTo>
                    <a:pt x="733147" y="205740"/>
                  </a:lnTo>
                  <a:lnTo>
                    <a:pt x="697001" y="205740"/>
                  </a:lnTo>
                  <a:lnTo>
                    <a:pt x="663595" y="203200"/>
                  </a:lnTo>
                  <a:lnTo>
                    <a:pt x="630123" y="203200"/>
                  </a:lnTo>
                  <a:lnTo>
                    <a:pt x="630110" y="201930"/>
                  </a:lnTo>
                  <a:lnTo>
                    <a:pt x="630046" y="200660"/>
                  </a:lnTo>
                  <a:lnTo>
                    <a:pt x="642887" y="200660"/>
                  </a:lnTo>
                  <a:lnTo>
                    <a:pt x="655720" y="199390"/>
                  </a:lnTo>
                  <a:lnTo>
                    <a:pt x="668533" y="199390"/>
                  </a:lnTo>
                  <a:lnTo>
                    <a:pt x="681316" y="198120"/>
                  </a:lnTo>
                  <a:lnTo>
                    <a:pt x="710241" y="193040"/>
                  </a:lnTo>
                  <a:lnTo>
                    <a:pt x="628700" y="193040"/>
                  </a:lnTo>
                  <a:lnTo>
                    <a:pt x="628243" y="190500"/>
                  </a:lnTo>
                  <a:lnTo>
                    <a:pt x="627684" y="189230"/>
                  </a:lnTo>
                  <a:lnTo>
                    <a:pt x="626122" y="185420"/>
                  </a:lnTo>
                  <a:lnTo>
                    <a:pt x="623735" y="184150"/>
                  </a:lnTo>
                  <a:close/>
                </a:path>
                <a:path w="831850" h="370839">
                  <a:moveTo>
                    <a:pt x="819758" y="210820"/>
                  </a:moveTo>
                  <a:lnTo>
                    <a:pt x="645751" y="210820"/>
                  </a:lnTo>
                  <a:lnTo>
                    <a:pt x="662611" y="212090"/>
                  </a:lnTo>
                  <a:lnTo>
                    <a:pt x="679463" y="212090"/>
                  </a:lnTo>
                  <a:lnTo>
                    <a:pt x="696302" y="213360"/>
                  </a:lnTo>
                  <a:lnTo>
                    <a:pt x="732439" y="213360"/>
                  </a:lnTo>
                  <a:lnTo>
                    <a:pt x="768489" y="215900"/>
                  </a:lnTo>
                  <a:lnTo>
                    <a:pt x="782634" y="215900"/>
                  </a:lnTo>
                  <a:lnTo>
                    <a:pt x="789906" y="214630"/>
                  </a:lnTo>
                  <a:lnTo>
                    <a:pt x="824909" y="214630"/>
                  </a:lnTo>
                  <a:lnTo>
                    <a:pt x="819758" y="210820"/>
                  </a:lnTo>
                  <a:close/>
                </a:path>
                <a:path w="831850" h="370839">
                  <a:moveTo>
                    <a:pt x="808427" y="207010"/>
                  </a:moveTo>
                  <a:lnTo>
                    <a:pt x="790003" y="207010"/>
                  </a:lnTo>
                  <a:lnTo>
                    <a:pt x="776160" y="208280"/>
                  </a:lnTo>
                  <a:lnTo>
                    <a:pt x="812204" y="208280"/>
                  </a:lnTo>
                  <a:lnTo>
                    <a:pt x="808427" y="207010"/>
                  </a:lnTo>
                  <a:close/>
                </a:path>
                <a:path w="831850" h="370839">
                  <a:moveTo>
                    <a:pt x="760084" y="134620"/>
                  </a:moveTo>
                  <a:lnTo>
                    <a:pt x="744148" y="134620"/>
                  </a:lnTo>
                  <a:lnTo>
                    <a:pt x="728315" y="137160"/>
                  </a:lnTo>
                  <a:lnTo>
                    <a:pt x="714019" y="139700"/>
                  </a:lnTo>
                  <a:lnTo>
                    <a:pt x="670924" y="140970"/>
                  </a:lnTo>
                  <a:lnTo>
                    <a:pt x="642207" y="140970"/>
                  </a:lnTo>
                  <a:lnTo>
                    <a:pt x="613480" y="142240"/>
                  </a:lnTo>
                  <a:lnTo>
                    <a:pt x="759943" y="142240"/>
                  </a:lnTo>
                  <a:lnTo>
                    <a:pt x="773988" y="143510"/>
                  </a:lnTo>
                  <a:lnTo>
                    <a:pt x="780710" y="143510"/>
                  </a:lnTo>
                  <a:lnTo>
                    <a:pt x="788681" y="146050"/>
                  </a:lnTo>
                  <a:lnTo>
                    <a:pt x="802881" y="160020"/>
                  </a:lnTo>
                  <a:lnTo>
                    <a:pt x="799693" y="163830"/>
                  </a:lnTo>
                  <a:lnTo>
                    <a:pt x="791425" y="168910"/>
                  </a:lnTo>
                  <a:lnTo>
                    <a:pt x="784059" y="171450"/>
                  </a:lnTo>
                  <a:lnTo>
                    <a:pt x="777824" y="173990"/>
                  </a:lnTo>
                  <a:lnTo>
                    <a:pt x="768407" y="176530"/>
                  </a:lnTo>
                  <a:lnTo>
                    <a:pt x="738225" y="180340"/>
                  </a:lnTo>
                  <a:lnTo>
                    <a:pt x="737539" y="180340"/>
                  </a:lnTo>
                  <a:lnTo>
                    <a:pt x="694752" y="187960"/>
                  </a:lnTo>
                  <a:lnTo>
                    <a:pt x="654626" y="191770"/>
                  </a:lnTo>
                  <a:lnTo>
                    <a:pt x="641666" y="191770"/>
                  </a:lnTo>
                  <a:lnTo>
                    <a:pt x="628700" y="193040"/>
                  </a:lnTo>
                  <a:lnTo>
                    <a:pt x="710241" y="193040"/>
                  </a:lnTo>
                  <a:lnTo>
                    <a:pt x="738860" y="187960"/>
                  </a:lnTo>
                  <a:lnTo>
                    <a:pt x="770135" y="184150"/>
                  </a:lnTo>
                  <a:lnTo>
                    <a:pt x="779995" y="181610"/>
                  </a:lnTo>
                  <a:lnTo>
                    <a:pt x="787145" y="179070"/>
                  </a:lnTo>
                  <a:lnTo>
                    <a:pt x="795223" y="176530"/>
                  </a:lnTo>
                  <a:lnTo>
                    <a:pt x="807110" y="167640"/>
                  </a:lnTo>
                  <a:lnTo>
                    <a:pt x="811326" y="162560"/>
                  </a:lnTo>
                  <a:lnTo>
                    <a:pt x="810069" y="154940"/>
                  </a:lnTo>
                  <a:lnTo>
                    <a:pt x="809624" y="152400"/>
                  </a:lnTo>
                  <a:lnTo>
                    <a:pt x="809002" y="151130"/>
                  </a:lnTo>
                  <a:lnTo>
                    <a:pt x="807897" y="148590"/>
                  </a:lnTo>
                  <a:lnTo>
                    <a:pt x="801779" y="142240"/>
                  </a:lnTo>
                  <a:lnTo>
                    <a:pt x="793083" y="138430"/>
                  </a:lnTo>
                  <a:lnTo>
                    <a:pt x="783491" y="135890"/>
                  </a:lnTo>
                  <a:lnTo>
                    <a:pt x="774687" y="135890"/>
                  </a:lnTo>
                  <a:lnTo>
                    <a:pt x="760084" y="134620"/>
                  </a:lnTo>
                  <a:close/>
                </a:path>
                <a:path w="831850" h="370839">
                  <a:moveTo>
                    <a:pt x="308890" y="137160"/>
                  </a:moveTo>
                  <a:lnTo>
                    <a:pt x="282257" y="137160"/>
                  </a:lnTo>
                  <a:lnTo>
                    <a:pt x="298297" y="140970"/>
                  </a:lnTo>
                  <a:lnTo>
                    <a:pt x="305396" y="143510"/>
                  </a:lnTo>
                  <a:lnTo>
                    <a:pt x="315836" y="151130"/>
                  </a:lnTo>
                  <a:lnTo>
                    <a:pt x="319658" y="154940"/>
                  </a:lnTo>
                  <a:lnTo>
                    <a:pt x="322846" y="158750"/>
                  </a:lnTo>
                  <a:lnTo>
                    <a:pt x="328472" y="165100"/>
                  </a:lnTo>
                  <a:lnTo>
                    <a:pt x="334657" y="170180"/>
                  </a:lnTo>
                  <a:lnTo>
                    <a:pt x="348665" y="177800"/>
                  </a:lnTo>
                  <a:lnTo>
                    <a:pt x="356171" y="181610"/>
                  </a:lnTo>
                  <a:lnTo>
                    <a:pt x="364997" y="184150"/>
                  </a:lnTo>
                  <a:lnTo>
                    <a:pt x="365493" y="182880"/>
                  </a:lnTo>
                  <a:lnTo>
                    <a:pt x="373522" y="182880"/>
                  </a:lnTo>
                  <a:lnTo>
                    <a:pt x="373456" y="181610"/>
                  </a:lnTo>
                  <a:lnTo>
                    <a:pt x="373176" y="180340"/>
                  </a:lnTo>
                  <a:lnTo>
                    <a:pt x="370573" y="176530"/>
                  </a:lnTo>
                  <a:lnTo>
                    <a:pt x="368287" y="176530"/>
                  </a:lnTo>
                  <a:lnTo>
                    <a:pt x="358990" y="173990"/>
                  </a:lnTo>
                  <a:lnTo>
                    <a:pt x="352158" y="170180"/>
                  </a:lnTo>
                  <a:lnTo>
                    <a:pt x="343839" y="165100"/>
                  </a:lnTo>
                  <a:lnTo>
                    <a:pt x="341871" y="163830"/>
                  </a:lnTo>
                  <a:lnTo>
                    <a:pt x="339966" y="162560"/>
                  </a:lnTo>
                  <a:lnTo>
                    <a:pt x="359257" y="162560"/>
                  </a:lnTo>
                  <a:lnTo>
                    <a:pt x="366102" y="161290"/>
                  </a:lnTo>
                  <a:lnTo>
                    <a:pt x="371982" y="161290"/>
                  </a:lnTo>
                  <a:lnTo>
                    <a:pt x="385128" y="154940"/>
                  </a:lnTo>
                  <a:lnTo>
                    <a:pt x="330834" y="154940"/>
                  </a:lnTo>
                  <a:lnTo>
                    <a:pt x="326199" y="151130"/>
                  </a:lnTo>
                  <a:lnTo>
                    <a:pt x="322071" y="146050"/>
                  </a:lnTo>
                  <a:lnTo>
                    <a:pt x="316699" y="142240"/>
                  </a:lnTo>
                  <a:lnTo>
                    <a:pt x="310912" y="138430"/>
                  </a:lnTo>
                  <a:lnTo>
                    <a:pt x="308890" y="137160"/>
                  </a:lnTo>
                  <a:close/>
                </a:path>
                <a:path w="831850" h="370839">
                  <a:moveTo>
                    <a:pt x="291744" y="130810"/>
                  </a:moveTo>
                  <a:lnTo>
                    <a:pt x="239407" y="130810"/>
                  </a:lnTo>
                  <a:lnTo>
                    <a:pt x="232688" y="133350"/>
                  </a:lnTo>
                  <a:lnTo>
                    <a:pt x="226317" y="134620"/>
                  </a:lnTo>
                  <a:lnTo>
                    <a:pt x="200380" y="154940"/>
                  </a:lnTo>
                  <a:lnTo>
                    <a:pt x="211413" y="154940"/>
                  </a:lnTo>
                  <a:lnTo>
                    <a:pt x="214845" y="151130"/>
                  </a:lnTo>
                  <a:lnTo>
                    <a:pt x="225755" y="143510"/>
                  </a:lnTo>
                  <a:lnTo>
                    <a:pt x="232841" y="140970"/>
                  </a:lnTo>
                  <a:lnTo>
                    <a:pt x="248894" y="137160"/>
                  </a:lnTo>
                  <a:lnTo>
                    <a:pt x="308890" y="137160"/>
                  </a:lnTo>
                  <a:lnTo>
                    <a:pt x="304846" y="134620"/>
                  </a:lnTo>
                  <a:lnTo>
                    <a:pt x="298467" y="133350"/>
                  </a:lnTo>
                  <a:lnTo>
                    <a:pt x="291744" y="130810"/>
                  </a:lnTo>
                  <a:close/>
                </a:path>
                <a:path w="831850" h="370839">
                  <a:moveTo>
                    <a:pt x="587273" y="0"/>
                  </a:moveTo>
                  <a:lnTo>
                    <a:pt x="579526" y="0"/>
                  </a:lnTo>
                  <a:lnTo>
                    <a:pt x="576719" y="1270"/>
                  </a:lnTo>
                  <a:lnTo>
                    <a:pt x="574217" y="2540"/>
                  </a:lnTo>
                  <a:lnTo>
                    <a:pt x="568237" y="6350"/>
                  </a:lnTo>
                  <a:lnTo>
                    <a:pt x="562100" y="12700"/>
                  </a:lnTo>
                  <a:lnTo>
                    <a:pt x="556228" y="17780"/>
                  </a:lnTo>
                  <a:lnTo>
                    <a:pt x="551040" y="22860"/>
                  </a:lnTo>
                  <a:lnTo>
                    <a:pt x="542629" y="31750"/>
                  </a:lnTo>
                  <a:lnTo>
                    <a:pt x="533788" y="40640"/>
                  </a:lnTo>
                  <a:lnTo>
                    <a:pt x="524531" y="48260"/>
                  </a:lnTo>
                  <a:lnTo>
                    <a:pt x="514870" y="54610"/>
                  </a:lnTo>
                  <a:lnTo>
                    <a:pt x="503345" y="63500"/>
                  </a:lnTo>
                  <a:lnTo>
                    <a:pt x="491902" y="71120"/>
                  </a:lnTo>
                  <a:lnTo>
                    <a:pt x="480584" y="80010"/>
                  </a:lnTo>
                  <a:lnTo>
                    <a:pt x="449627" y="102870"/>
                  </a:lnTo>
                  <a:lnTo>
                    <a:pt x="390443" y="143510"/>
                  </a:lnTo>
                  <a:lnTo>
                    <a:pt x="370662" y="152400"/>
                  </a:lnTo>
                  <a:lnTo>
                    <a:pt x="365099" y="153670"/>
                  </a:lnTo>
                  <a:lnTo>
                    <a:pt x="358495" y="153670"/>
                  </a:lnTo>
                  <a:lnTo>
                    <a:pt x="345541" y="154940"/>
                  </a:lnTo>
                  <a:lnTo>
                    <a:pt x="385128" y="154940"/>
                  </a:lnTo>
                  <a:lnTo>
                    <a:pt x="393016" y="151130"/>
                  </a:lnTo>
                  <a:lnTo>
                    <a:pt x="423311" y="130810"/>
                  </a:lnTo>
                  <a:lnTo>
                    <a:pt x="453494" y="109220"/>
                  </a:lnTo>
                  <a:lnTo>
                    <a:pt x="496435" y="77470"/>
                  </a:lnTo>
                  <a:lnTo>
                    <a:pt x="519163" y="62230"/>
                  </a:lnTo>
                  <a:lnTo>
                    <a:pt x="556755" y="29210"/>
                  </a:lnTo>
                  <a:lnTo>
                    <a:pt x="561481" y="24130"/>
                  </a:lnTo>
                  <a:lnTo>
                    <a:pt x="566996" y="19050"/>
                  </a:lnTo>
                  <a:lnTo>
                    <a:pt x="572737" y="12700"/>
                  </a:lnTo>
                  <a:lnTo>
                    <a:pt x="578142" y="8890"/>
                  </a:lnTo>
                  <a:lnTo>
                    <a:pt x="579488" y="8890"/>
                  </a:lnTo>
                  <a:lnTo>
                    <a:pt x="581164" y="7620"/>
                  </a:lnTo>
                  <a:lnTo>
                    <a:pt x="594461" y="7620"/>
                  </a:lnTo>
                  <a:lnTo>
                    <a:pt x="592785" y="5080"/>
                  </a:lnTo>
                  <a:lnTo>
                    <a:pt x="591286" y="2540"/>
                  </a:lnTo>
                  <a:lnTo>
                    <a:pt x="587273" y="0"/>
                  </a:lnTo>
                  <a:close/>
                </a:path>
                <a:path w="831850" h="370839">
                  <a:moveTo>
                    <a:pt x="594461" y="7620"/>
                  </a:moveTo>
                  <a:lnTo>
                    <a:pt x="584314" y="7620"/>
                  </a:lnTo>
                  <a:lnTo>
                    <a:pt x="585825" y="8890"/>
                  </a:lnTo>
                  <a:lnTo>
                    <a:pt x="586473" y="10160"/>
                  </a:lnTo>
                  <a:lnTo>
                    <a:pt x="588530" y="13970"/>
                  </a:lnTo>
                  <a:lnTo>
                    <a:pt x="589102" y="17780"/>
                  </a:lnTo>
                  <a:lnTo>
                    <a:pt x="589179" y="22860"/>
                  </a:lnTo>
                  <a:lnTo>
                    <a:pt x="589055" y="29210"/>
                  </a:lnTo>
                  <a:lnTo>
                    <a:pt x="574884" y="68580"/>
                  </a:lnTo>
                  <a:lnTo>
                    <a:pt x="569737" y="76200"/>
                  </a:lnTo>
                  <a:lnTo>
                    <a:pt x="563803" y="81280"/>
                  </a:lnTo>
                  <a:lnTo>
                    <a:pt x="557251" y="86360"/>
                  </a:lnTo>
                  <a:lnTo>
                    <a:pt x="550683" y="92710"/>
                  </a:lnTo>
                  <a:lnTo>
                    <a:pt x="544331" y="99060"/>
                  </a:lnTo>
                  <a:lnTo>
                    <a:pt x="538429" y="105410"/>
                  </a:lnTo>
                  <a:lnTo>
                    <a:pt x="535343" y="109220"/>
                  </a:lnTo>
                  <a:lnTo>
                    <a:pt x="528281" y="116840"/>
                  </a:lnTo>
                  <a:lnTo>
                    <a:pt x="576383" y="149860"/>
                  </a:lnTo>
                  <a:lnTo>
                    <a:pt x="642272" y="149860"/>
                  </a:lnTo>
                  <a:lnTo>
                    <a:pt x="704938" y="147320"/>
                  </a:lnTo>
                  <a:lnTo>
                    <a:pt x="715454" y="147320"/>
                  </a:lnTo>
                  <a:lnTo>
                    <a:pt x="729249" y="144780"/>
                  </a:lnTo>
                  <a:lnTo>
                    <a:pt x="759943" y="142240"/>
                  </a:lnTo>
                  <a:lnTo>
                    <a:pt x="584720" y="142240"/>
                  </a:lnTo>
                  <a:lnTo>
                    <a:pt x="577062" y="140970"/>
                  </a:lnTo>
                  <a:lnTo>
                    <a:pt x="569282" y="140970"/>
                  </a:lnTo>
                  <a:lnTo>
                    <a:pt x="554100" y="138430"/>
                  </a:lnTo>
                  <a:lnTo>
                    <a:pt x="545680" y="135890"/>
                  </a:lnTo>
                  <a:lnTo>
                    <a:pt x="537489" y="130810"/>
                  </a:lnTo>
                  <a:lnTo>
                    <a:pt x="536562" y="119380"/>
                  </a:lnTo>
                  <a:lnTo>
                    <a:pt x="544398" y="110490"/>
                  </a:lnTo>
                  <a:lnTo>
                    <a:pt x="550094" y="105410"/>
                  </a:lnTo>
                  <a:lnTo>
                    <a:pt x="556229" y="99060"/>
                  </a:lnTo>
                  <a:lnTo>
                    <a:pt x="562577" y="92710"/>
                  </a:lnTo>
                  <a:lnTo>
                    <a:pt x="568909" y="87630"/>
                  </a:lnTo>
                  <a:lnTo>
                    <a:pt x="575547" y="81280"/>
                  </a:lnTo>
                  <a:lnTo>
                    <a:pt x="595750" y="39370"/>
                  </a:lnTo>
                  <a:lnTo>
                    <a:pt x="597150" y="24130"/>
                  </a:lnTo>
                  <a:lnTo>
                    <a:pt x="597039" y="15240"/>
                  </a:lnTo>
                  <a:lnTo>
                    <a:pt x="596137" y="10160"/>
                  </a:lnTo>
                  <a:lnTo>
                    <a:pt x="594461" y="7620"/>
                  </a:lnTo>
                  <a:close/>
                </a:path>
                <a:path w="831850" h="370839">
                  <a:moveTo>
                    <a:pt x="278693" y="129540"/>
                  </a:moveTo>
                  <a:lnTo>
                    <a:pt x="252449" y="129540"/>
                  </a:lnTo>
                  <a:lnTo>
                    <a:pt x="245906" y="130810"/>
                  </a:lnTo>
                  <a:lnTo>
                    <a:pt x="285243" y="130810"/>
                  </a:lnTo>
                  <a:lnTo>
                    <a:pt x="278693" y="129540"/>
                  </a:lnTo>
                  <a:close/>
                </a:path>
              </a:pathLst>
            </a:custGeom>
            <a:solidFill>
              <a:srgbClr val="EB5C25"/>
            </a:solidFill>
          </p:spPr>
          <p:txBody>
            <a:bodyPr wrap="square" lIns="0" tIns="0" rIns="0" bIns="0" rtlCol="0"/>
            <a:lstStyle/>
            <a:p>
              <a:endParaRPr/>
            </a:p>
          </p:txBody>
        </p:sp>
        <p:sp>
          <p:nvSpPr>
            <p:cNvPr id="12" name="object 12"/>
            <p:cNvSpPr/>
            <p:nvPr/>
          </p:nvSpPr>
          <p:spPr>
            <a:xfrm>
              <a:off x="2385669" y="2602661"/>
              <a:ext cx="193675" cy="93980"/>
            </a:xfrm>
            <a:custGeom>
              <a:avLst/>
              <a:gdLst/>
              <a:ahLst/>
              <a:cxnLst/>
              <a:rect l="l" t="t" r="r" b="b"/>
              <a:pathLst>
                <a:path w="193675" h="93980">
                  <a:moveTo>
                    <a:pt x="193573" y="27940"/>
                  </a:moveTo>
                  <a:lnTo>
                    <a:pt x="182841" y="27940"/>
                  </a:lnTo>
                  <a:lnTo>
                    <a:pt x="182841" y="10160"/>
                  </a:lnTo>
                  <a:lnTo>
                    <a:pt x="182841" y="0"/>
                  </a:lnTo>
                  <a:lnTo>
                    <a:pt x="169278" y="0"/>
                  </a:lnTo>
                  <a:lnTo>
                    <a:pt x="169278" y="10160"/>
                  </a:lnTo>
                  <a:lnTo>
                    <a:pt x="169278" y="27940"/>
                  </a:lnTo>
                  <a:lnTo>
                    <a:pt x="169278" y="66040"/>
                  </a:lnTo>
                  <a:lnTo>
                    <a:pt x="169278" y="83820"/>
                  </a:lnTo>
                  <a:lnTo>
                    <a:pt x="13576" y="83820"/>
                  </a:lnTo>
                  <a:lnTo>
                    <a:pt x="13576" y="10160"/>
                  </a:lnTo>
                  <a:lnTo>
                    <a:pt x="169278" y="10160"/>
                  </a:lnTo>
                  <a:lnTo>
                    <a:pt x="169278" y="0"/>
                  </a:lnTo>
                  <a:lnTo>
                    <a:pt x="0" y="0"/>
                  </a:lnTo>
                  <a:lnTo>
                    <a:pt x="0" y="10160"/>
                  </a:lnTo>
                  <a:lnTo>
                    <a:pt x="0" y="83820"/>
                  </a:lnTo>
                  <a:lnTo>
                    <a:pt x="0" y="93980"/>
                  </a:lnTo>
                  <a:lnTo>
                    <a:pt x="182841" y="93980"/>
                  </a:lnTo>
                  <a:lnTo>
                    <a:pt x="182841" y="83820"/>
                  </a:lnTo>
                  <a:lnTo>
                    <a:pt x="182841" y="66040"/>
                  </a:lnTo>
                  <a:lnTo>
                    <a:pt x="193573" y="66040"/>
                  </a:lnTo>
                  <a:lnTo>
                    <a:pt x="193573" y="27940"/>
                  </a:lnTo>
                  <a:close/>
                </a:path>
              </a:pathLst>
            </a:custGeom>
            <a:solidFill>
              <a:srgbClr val="1D1D1B"/>
            </a:solidFill>
          </p:spPr>
          <p:txBody>
            <a:bodyPr wrap="square" lIns="0" tIns="0" rIns="0" bIns="0" rtlCol="0"/>
            <a:lstStyle/>
            <a:p>
              <a:endParaRPr/>
            </a:p>
          </p:txBody>
        </p:sp>
        <p:sp>
          <p:nvSpPr>
            <p:cNvPr id="13" name="object 13"/>
            <p:cNvSpPr/>
            <p:nvPr/>
          </p:nvSpPr>
          <p:spPr>
            <a:xfrm>
              <a:off x="2385669" y="2602661"/>
              <a:ext cx="193675" cy="94615"/>
            </a:xfrm>
            <a:custGeom>
              <a:avLst/>
              <a:gdLst/>
              <a:ahLst/>
              <a:cxnLst/>
              <a:rect l="l" t="t" r="r" b="b"/>
              <a:pathLst>
                <a:path w="193675" h="94614">
                  <a:moveTo>
                    <a:pt x="182841" y="0"/>
                  </a:moveTo>
                  <a:lnTo>
                    <a:pt x="182841" y="28257"/>
                  </a:lnTo>
                  <a:lnTo>
                    <a:pt x="193573" y="28257"/>
                  </a:lnTo>
                  <a:lnTo>
                    <a:pt x="193573" y="65976"/>
                  </a:lnTo>
                  <a:lnTo>
                    <a:pt x="182841" y="65976"/>
                  </a:lnTo>
                  <a:lnTo>
                    <a:pt x="182841" y="94246"/>
                  </a:lnTo>
                  <a:lnTo>
                    <a:pt x="137140" y="94244"/>
                  </a:lnTo>
                  <a:lnTo>
                    <a:pt x="91425" y="94240"/>
                  </a:lnTo>
                  <a:lnTo>
                    <a:pt x="45708" y="94235"/>
                  </a:lnTo>
                  <a:lnTo>
                    <a:pt x="0" y="94234"/>
                  </a:lnTo>
                  <a:lnTo>
                    <a:pt x="0" y="0"/>
                  </a:lnTo>
                  <a:lnTo>
                    <a:pt x="182841" y="0"/>
                  </a:lnTo>
                  <a:close/>
                </a:path>
                <a:path w="193675" h="94614">
                  <a:moveTo>
                    <a:pt x="13576" y="83502"/>
                  </a:moveTo>
                  <a:lnTo>
                    <a:pt x="169265" y="83502"/>
                  </a:lnTo>
                  <a:lnTo>
                    <a:pt x="169265" y="10731"/>
                  </a:lnTo>
                  <a:lnTo>
                    <a:pt x="13576" y="10731"/>
                  </a:lnTo>
                  <a:lnTo>
                    <a:pt x="13576" y="83502"/>
                  </a:lnTo>
                  <a:close/>
                </a:path>
              </a:pathLst>
            </a:custGeom>
            <a:ln w="3175">
              <a:solidFill>
                <a:srgbClr val="1D1D1B"/>
              </a:solidFill>
            </a:ln>
          </p:spPr>
          <p:txBody>
            <a:bodyPr wrap="square" lIns="0" tIns="0" rIns="0" bIns="0" rtlCol="0"/>
            <a:lstStyle/>
            <a:p>
              <a:endParaRPr/>
            </a:p>
          </p:txBody>
        </p:sp>
        <p:sp>
          <p:nvSpPr>
            <p:cNvPr id="14" name="object 14"/>
            <p:cNvSpPr/>
            <p:nvPr/>
          </p:nvSpPr>
          <p:spPr>
            <a:xfrm>
              <a:off x="2009165" y="1835493"/>
              <a:ext cx="946785" cy="1628775"/>
            </a:xfrm>
            <a:custGeom>
              <a:avLst/>
              <a:gdLst/>
              <a:ahLst/>
              <a:cxnLst/>
              <a:rect l="l" t="t" r="r" b="b"/>
              <a:pathLst>
                <a:path w="946785" h="1628775">
                  <a:moveTo>
                    <a:pt x="473290" y="0"/>
                  </a:moveTo>
                  <a:lnTo>
                    <a:pt x="420531" y="1183"/>
                  </a:lnTo>
                  <a:lnTo>
                    <a:pt x="367886" y="4728"/>
                  </a:lnTo>
                  <a:lnTo>
                    <a:pt x="315455" y="10621"/>
                  </a:lnTo>
                  <a:lnTo>
                    <a:pt x="263337" y="18853"/>
                  </a:lnTo>
                  <a:lnTo>
                    <a:pt x="211632" y="29413"/>
                  </a:lnTo>
                  <a:lnTo>
                    <a:pt x="166980" y="43703"/>
                  </a:lnTo>
                  <a:lnTo>
                    <a:pt x="126315" y="64913"/>
                  </a:lnTo>
                  <a:lnTo>
                    <a:pt x="90244" y="92277"/>
                  </a:lnTo>
                  <a:lnTo>
                    <a:pt x="59372" y="125036"/>
                  </a:lnTo>
                  <a:lnTo>
                    <a:pt x="34306" y="162425"/>
                  </a:lnTo>
                  <a:lnTo>
                    <a:pt x="15651" y="203683"/>
                  </a:lnTo>
                  <a:lnTo>
                    <a:pt x="4013" y="248046"/>
                  </a:lnTo>
                  <a:lnTo>
                    <a:pt x="0" y="294754"/>
                  </a:lnTo>
                  <a:lnTo>
                    <a:pt x="0" y="1333842"/>
                  </a:lnTo>
                  <a:lnTo>
                    <a:pt x="4014" y="1380545"/>
                  </a:lnTo>
                  <a:lnTo>
                    <a:pt x="15652" y="1424904"/>
                  </a:lnTo>
                  <a:lnTo>
                    <a:pt x="34309" y="1466158"/>
                  </a:lnTo>
                  <a:lnTo>
                    <a:pt x="59377" y="1503543"/>
                  </a:lnTo>
                  <a:lnTo>
                    <a:pt x="90249" y="1536298"/>
                  </a:lnTo>
                  <a:lnTo>
                    <a:pt x="126321" y="1563660"/>
                  </a:lnTo>
                  <a:lnTo>
                    <a:pt x="166984" y="1584868"/>
                  </a:lnTo>
                  <a:lnTo>
                    <a:pt x="211632" y="1599158"/>
                  </a:lnTo>
                  <a:lnTo>
                    <a:pt x="263368" y="1609725"/>
                  </a:lnTo>
                  <a:lnTo>
                    <a:pt x="315504" y="1617964"/>
                  </a:lnTo>
                  <a:lnTo>
                    <a:pt x="367940" y="1623863"/>
                  </a:lnTo>
                  <a:lnTo>
                    <a:pt x="420585" y="1627411"/>
                  </a:lnTo>
                  <a:lnTo>
                    <a:pt x="473290" y="1628597"/>
                  </a:lnTo>
                  <a:lnTo>
                    <a:pt x="526081" y="1627410"/>
                  </a:lnTo>
                  <a:lnTo>
                    <a:pt x="578748" y="1623860"/>
                  </a:lnTo>
                  <a:lnTo>
                    <a:pt x="631187" y="1617959"/>
                  </a:lnTo>
                  <a:lnTo>
                    <a:pt x="637241" y="1617002"/>
                  </a:lnTo>
                  <a:lnTo>
                    <a:pt x="473290" y="1617002"/>
                  </a:lnTo>
                  <a:lnTo>
                    <a:pt x="421054" y="1615827"/>
                  </a:lnTo>
                  <a:lnTo>
                    <a:pt x="368926" y="1612313"/>
                  </a:lnTo>
                  <a:lnTo>
                    <a:pt x="317008" y="1606470"/>
                  </a:lnTo>
                  <a:lnTo>
                    <a:pt x="265398" y="1598314"/>
                  </a:lnTo>
                  <a:lnTo>
                    <a:pt x="214198" y="1587855"/>
                  </a:lnTo>
                  <a:lnTo>
                    <a:pt x="165646" y="1571659"/>
                  </a:lnTo>
                  <a:lnTo>
                    <a:pt x="122185" y="1546951"/>
                  </a:lnTo>
                  <a:lnTo>
                    <a:pt x="84684" y="1514819"/>
                  </a:lnTo>
                  <a:lnTo>
                    <a:pt x="54007" y="1476354"/>
                  </a:lnTo>
                  <a:lnTo>
                    <a:pt x="31022" y="1432643"/>
                  </a:lnTo>
                  <a:lnTo>
                    <a:pt x="16596" y="1384776"/>
                  </a:lnTo>
                  <a:lnTo>
                    <a:pt x="11595" y="1333842"/>
                  </a:lnTo>
                  <a:lnTo>
                    <a:pt x="11595" y="294754"/>
                  </a:lnTo>
                  <a:lnTo>
                    <a:pt x="16595" y="243814"/>
                  </a:lnTo>
                  <a:lnTo>
                    <a:pt x="31020" y="195940"/>
                  </a:lnTo>
                  <a:lnTo>
                    <a:pt x="54003" y="152223"/>
                  </a:lnTo>
                  <a:lnTo>
                    <a:pt x="84678" y="113752"/>
                  </a:lnTo>
                  <a:lnTo>
                    <a:pt x="122180" y="81617"/>
                  </a:lnTo>
                  <a:lnTo>
                    <a:pt x="165642" y="56908"/>
                  </a:lnTo>
                  <a:lnTo>
                    <a:pt x="214198" y="40716"/>
                  </a:lnTo>
                  <a:lnTo>
                    <a:pt x="265424" y="30260"/>
                  </a:lnTo>
                  <a:lnTo>
                    <a:pt x="317051" y="22109"/>
                  </a:lnTo>
                  <a:lnTo>
                    <a:pt x="368977" y="16275"/>
                  </a:lnTo>
                  <a:lnTo>
                    <a:pt x="421107" y="12766"/>
                  </a:lnTo>
                  <a:lnTo>
                    <a:pt x="473290" y="11595"/>
                  </a:lnTo>
                  <a:lnTo>
                    <a:pt x="637313" y="11595"/>
                  </a:lnTo>
                  <a:lnTo>
                    <a:pt x="631149" y="10621"/>
                  </a:lnTo>
                  <a:lnTo>
                    <a:pt x="578710" y="4728"/>
                  </a:lnTo>
                  <a:lnTo>
                    <a:pt x="526058" y="1183"/>
                  </a:lnTo>
                  <a:lnTo>
                    <a:pt x="473290" y="0"/>
                  </a:lnTo>
                  <a:close/>
                </a:path>
                <a:path w="946785" h="1628775">
                  <a:moveTo>
                    <a:pt x="637313" y="11595"/>
                  </a:moveTo>
                  <a:lnTo>
                    <a:pt x="473290" y="11595"/>
                  </a:lnTo>
                  <a:lnTo>
                    <a:pt x="525554" y="12768"/>
                  </a:lnTo>
                  <a:lnTo>
                    <a:pt x="577705" y="16278"/>
                  </a:lnTo>
                  <a:lnTo>
                    <a:pt x="629634" y="22115"/>
                  </a:lnTo>
                  <a:lnTo>
                    <a:pt x="681235" y="30265"/>
                  </a:lnTo>
                  <a:lnTo>
                    <a:pt x="732408" y="40716"/>
                  </a:lnTo>
                  <a:lnTo>
                    <a:pt x="780965" y="56912"/>
                  </a:lnTo>
                  <a:lnTo>
                    <a:pt x="824426" y="81623"/>
                  </a:lnTo>
                  <a:lnTo>
                    <a:pt x="861928" y="113757"/>
                  </a:lnTo>
                  <a:lnTo>
                    <a:pt x="892603" y="152227"/>
                  </a:lnTo>
                  <a:lnTo>
                    <a:pt x="915586" y="195942"/>
                  </a:lnTo>
                  <a:lnTo>
                    <a:pt x="930011" y="243814"/>
                  </a:lnTo>
                  <a:lnTo>
                    <a:pt x="935012" y="294754"/>
                  </a:lnTo>
                  <a:lnTo>
                    <a:pt x="935012" y="1333842"/>
                  </a:lnTo>
                  <a:lnTo>
                    <a:pt x="930010" y="1384776"/>
                  </a:lnTo>
                  <a:lnTo>
                    <a:pt x="915584" y="1432643"/>
                  </a:lnTo>
                  <a:lnTo>
                    <a:pt x="892599" y="1476354"/>
                  </a:lnTo>
                  <a:lnTo>
                    <a:pt x="861922" y="1514819"/>
                  </a:lnTo>
                  <a:lnTo>
                    <a:pt x="824421" y="1546951"/>
                  </a:lnTo>
                  <a:lnTo>
                    <a:pt x="780961" y="1571659"/>
                  </a:lnTo>
                  <a:lnTo>
                    <a:pt x="732408" y="1587855"/>
                  </a:lnTo>
                  <a:lnTo>
                    <a:pt x="681208" y="1598314"/>
                  </a:lnTo>
                  <a:lnTo>
                    <a:pt x="629597" y="1606470"/>
                  </a:lnTo>
                  <a:lnTo>
                    <a:pt x="577675" y="1612313"/>
                  </a:lnTo>
                  <a:lnTo>
                    <a:pt x="525540" y="1615827"/>
                  </a:lnTo>
                  <a:lnTo>
                    <a:pt x="473290" y="1617002"/>
                  </a:lnTo>
                  <a:lnTo>
                    <a:pt x="637241" y="1617002"/>
                  </a:lnTo>
                  <a:lnTo>
                    <a:pt x="683299" y="1609720"/>
                  </a:lnTo>
                  <a:lnTo>
                    <a:pt x="734987" y="1599158"/>
                  </a:lnTo>
                  <a:lnTo>
                    <a:pt x="779631" y="1584868"/>
                  </a:lnTo>
                  <a:lnTo>
                    <a:pt x="820291" y="1563660"/>
                  </a:lnTo>
                  <a:lnTo>
                    <a:pt x="856360" y="1536298"/>
                  </a:lnTo>
                  <a:lnTo>
                    <a:pt x="887231" y="1503543"/>
                  </a:lnTo>
                  <a:lnTo>
                    <a:pt x="912298" y="1466158"/>
                  </a:lnTo>
                  <a:lnTo>
                    <a:pt x="930954" y="1424904"/>
                  </a:lnTo>
                  <a:lnTo>
                    <a:pt x="942592" y="1380545"/>
                  </a:lnTo>
                  <a:lnTo>
                    <a:pt x="946607" y="1333842"/>
                  </a:lnTo>
                  <a:lnTo>
                    <a:pt x="946607" y="294754"/>
                  </a:lnTo>
                  <a:lnTo>
                    <a:pt x="942593" y="248046"/>
                  </a:lnTo>
                  <a:lnTo>
                    <a:pt x="930956" y="203683"/>
                  </a:lnTo>
                  <a:lnTo>
                    <a:pt x="912301" y="162425"/>
                  </a:lnTo>
                  <a:lnTo>
                    <a:pt x="887236" y="125036"/>
                  </a:lnTo>
                  <a:lnTo>
                    <a:pt x="856365" y="92277"/>
                  </a:lnTo>
                  <a:lnTo>
                    <a:pt x="820296" y="64913"/>
                  </a:lnTo>
                  <a:lnTo>
                    <a:pt x="779635" y="43703"/>
                  </a:lnTo>
                  <a:lnTo>
                    <a:pt x="734987" y="29413"/>
                  </a:lnTo>
                  <a:lnTo>
                    <a:pt x="683274" y="18853"/>
                  </a:lnTo>
                  <a:lnTo>
                    <a:pt x="637313" y="11595"/>
                  </a:lnTo>
                  <a:close/>
                </a:path>
              </a:pathLst>
            </a:custGeom>
            <a:solidFill>
              <a:srgbClr val="1D1D1B"/>
            </a:solidFill>
          </p:spPr>
          <p:txBody>
            <a:bodyPr wrap="square" lIns="0" tIns="0" rIns="0" bIns="0" rtlCol="0"/>
            <a:lstStyle/>
            <a:p>
              <a:endParaRPr/>
            </a:p>
          </p:txBody>
        </p:sp>
        <p:sp>
          <p:nvSpPr>
            <p:cNvPr id="15" name="object 15"/>
            <p:cNvSpPr/>
            <p:nvPr/>
          </p:nvSpPr>
          <p:spPr>
            <a:xfrm>
              <a:off x="2009165" y="1835493"/>
              <a:ext cx="946785" cy="1628775"/>
            </a:xfrm>
            <a:custGeom>
              <a:avLst/>
              <a:gdLst/>
              <a:ahLst/>
              <a:cxnLst/>
              <a:rect l="l" t="t" r="r" b="b"/>
              <a:pathLst>
                <a:path w="946785" h="1628775">
                  <a:moveTo>
                    <a:pt x="734987" y="29413"/>
                  </a:moveTo>
                  <a:lnTo>
                    <a:pt x="683274" y="18853"/>
                  </a:lnTo>
                  <a:lnTo>
                    <a:pt x="631149" y="10621"/>
                  </a:lnTo>
                  <a:lnTo>
                    <a:pt x="578710" y="4728"/>
                  </a:lnTo>
                  <a:lnTo>
                    <a:pt x="526058" y="1183"/>
                  </a:lnTo>
                  <a:lnTo>
                    <a:pt x="473290" y="0"/>
                  </a:lnTo>
                  <a:lnTo>
                    <a:pt x="420531" y="1183"/>
                  </a:lnTo>
                  <a:lnTo>
                    <a:pt x="367886" y="4728"/>
                  </a:lnTo>
                  <a:lnTo>
                    <a:pt x="315455" y="10621"/>
                  </a:lnTo>
                  <a:lnTo>
                    <a:pt x="263337" y="18853"/>
                  </a:lnTo>
                  <a:lnTo>
                    <a:pt x="211632" y="29413"/>
                  </a:lnTo>
                  <a:lnTo>
                    <a:pt x="166980" y="43703"/>
                  </a:lnTo>
                  <a:lnTo>
                    <a:pt x="126315" y="64913"/>
                  </a:lnTo>
                  <a:lnTo>
                    <a:pt x="90244" y="92277"/>
                  </a:lnTo>
                  <a:lnTo>
                    <a:pt x="59372" y="125036"/>
                  </a:lnTo>
                  <a:lnTo>
                    <a:pt x="34306" y="162425"/>
                  </a:lnTo>
                  <a:lnTo>
                    <a:pt x="15651" y="203683"/>
                  </a:lnTo>
                  <a:lnTo>
                    <a:pt x="4013" y="248046"/>
                  </a:lnTo>
                  <a:lnTo>
                    <a:pt x="0" y="294754"/>
                  </a:lnTo>
                  <a:lnTo>
                    <a:pt x="0" y="1333842"/>
                  </a:lnTo>
                  <a:lnTo>
                    <a:pt x="4014" y="1380545"/>
                  </a:lnTo>
                  <a:lnTo>
                    <a:pt x="15652" y="1424904"/>
                  </a:lnTo>
                  <a:lnTo>
                    <a:pt x="34309" y="1466158"/>
                  </a:lnTo>
                  <a:lnTo>
                    <a:pt x="59377" y="1503543"/>
                  </a:lnTo>
                  <a:lnTo>
                    <a:pt x="90249" y="1536298"/>
                  </a:lnTo>
                  <a:lnTo>
                    <a:pt x="126321" y="1563660"/>
                  </a:lnTo>
                  <a:lnTo>
                    <a:pt x="166984" y="1584868"/>
                  </a:lnTo>
                  <a:lnTo>
                    <a:pt x="211632" y="1599158"/>
                  </a:lnTo>
                  <a:lnTo>
                    <a:pt x="263337" y="1609720"/>
                  </a:lnTo>
                  <a:lnTo>
                    <a:pt x="315455" y="1617959"/>
                  </a:lnTo>
                  <a:lnTo>
                    <a:pt x="367886" y="1623860"/>
                  </a:lnTo>
                  <a:lnTo>
                    <a:pt x="420531" y="1627410"/>
                  </a:lnTo>
                  <a:lnTo>
                    <a:pt x="473290" y="1628597"/>
                  </a:lnTo>
                  <a:lnTo>
                    <a:pt x="526062" y="1627411"/>
                  </a:lnTo>
                  <a:lnTo>
                    <a:pt x="578716" y="1623863"/>
                  </a:lnTo>
                  <a:lnTo>
                    <a:pt x="631152" y="1617964"/>
                  </a:lnTo>
                  <a:lnTo>
                    <a:pt x="683275" y="1609725"/>
                  </a:lnTo>
                  <a:lnTo>
                    <a:pt x="734987" y="1599158"/>
                  </a:lnTo>
                  <a:lnTo>
                    <a:pt x="779631" y="1584868"/>
                  </a:lnTo>
                  <a:lnTo>
                    <a:pt x="820291" y="1563660"/>
                  </a:lnTo>
                  <a:lnTo>
                    <a:pt x="856360" y="1536298"/>
                  </a:lnTo>
                  <a:lnTo>
                    <a:pt x="887231" y="1503543"/>
                  </a:lnTo>
                  <a:lnTo>
                    <a:pt x="912298" y="1466158"/>
                  </a:lnTo>
                  <a:lnTo>
                    <a:pt x="930954" y="1424904"/>
                  </a:lnTo>
                  <a:lnTo>
                    <a:pt x="942592" y="1380545"/>
                  </a:lnTo>
                  <a:lnTo>
                    <a:pt x="946607" y="1333842"/>
                  </a:lnTo>
                  <a:lnTo>
                    <a:pt x="946607" y="294754"/>
                  </a:lnTo>
                  <a:lnTo>
                    <a:pt x="942593" y="248046"/>
                  </a:lnTo>
                  <a:lnTo>
                    <a:pt x="930956" y="203683"/>
                  </a:lnTo>
                  <a:lnTo>
                    <a:pt x="912301" y="162425"/>
                  </a:lnTo>
                  <a:lnTo>
                    <a:pt x="887236" y="125036"/>
                  </a:lnTo>
                  <a:lnTo>
                    <a:pt x="856365" y="92277"/>
                  </a:lnTo>
                  <a:lnTo>
                    <a:pt x="820296" y="64913"/>
                  </a:lnTo>
                  <a:lnTo>
                    <a:pt x="779635" y="43703"/>
                  </a:lnTo>
                  <a:lnTo>
                    <a:pt x="734987" y="29413"/>
                  </a:lnTo>
                  <a:close/>
                </a:path>
                <a:path w="946785" h="1628775">
                  <a:moveTo>
                    <a:pt x="732408" y="40716"/>
                  </a:moveTo>
                  <a:lnTo>
                    <a:pt x="681212" y="30260"/>
                  </a:lnTo>
                  <a:lnTo>
                    <a:pt x="629599" y="22109"/>
                  </a:lnTo>
                  <a:lnTo>
                    <a:pt x="577673" y="16275"/>
                  </a:lnTo>
                  <a:lnTo>
                    <a:pt x="525536" y="12766"/>
                  </a:lnTo>
                  <a:lnTo>
                    <a:pt x="473290" y="11595"/>
                  </a:lnTo>
                  <a:lnTo>
                    <a:pt x="421052" y="12768"/>
                  </a:lnTo>
                  <a:lnTo>
                    <a:pt x="368922" y="16278"/>
                  </a:lnTo>
                  <a:lnTo>
                    <a:pt x="317002" y="22115"/>
                  </a:lnTo>
                  <a:lnTo>
                    <a:pt x="265393" y="30265"/>
                  </a:lnTo>
                  <a:lnTo>
                    <a:pt x="214198" y="40716"/>
                  </a:lnTo>
                  <a:lnTo>
                    <a:pt x="165642" y="56908"/>
                  </a:lnTo>
                  <a:lnTo>
                    <a:pt x="122180" y="81617"/>
                  </a:lnTo>
                  <a:lnTo>
                    <a:pt x="84678" y="113752"/>
                  </a:lnTo>
                  <a:lnTo>
                    <a:pt x="54003" y="152223"/>
                  </a:lnTo>
                  <a:lnTo>
                    <a:pt x="31020" y="195940"/>
                  </a:lnTo>
                  <a:lnTo>
                    <a:pt x="16595" y="243814"/>
                  </a:lnTo>
                  <a:lnTo>
                    <a:pt x="11595" y="294754"/>
                  </a:lnTo>
                  <a:lnTo>
                    <a:pt x="11595" y="1333842"/>
                  </a:lnTo>
                  <a:lnTo>
                    <a:pt x="16596" y="1384776"/>
                  </a:lnTo>
                  <a:lnTo>
                    <a:pt x="31022" y="1432643"/>
                  </a:lnTo>
                  <a:lnTo>
                    <a:pt x="54007" y="1476354"/>
                  </a:lnTo>
                  <a:lnTo>
                    <a:pt x="84684" y="1514819"/>
                  </a:lnTo>
                  <a:lnTo>
                    <a:pt x="122185" y="1546951"/>
                  </a:lnTo>
                  <a:lnTo>
                    <a:pt x="165646" y="1571659"/>
                  </a:lnTo>
                  <a:lnTo>
                    <a:pt x="214198" y="1587855"/>
                  </a:lnTo>
                  <a:lnTo>
                    <a:pt x="265398" y="1598314"/>
                  </a:lnTo>
                  <a:lnTo>
                    <a:pt x="317008" y="1606470"/>
                  </a:lnTo>
                  <a:lnTo>
                    <a:pt x="368926" y="1612313"/>
                  </a:lnTo>
                  <a:lnTo>
                    <a:pt x="421054" y="1615827"/>
                  </a:lnTo>
                  <a:lnTo>
                    <a:pt x="473290" y="1617002"/>
                  </a:lnTo>
                  <a:lnTo>
                    <a:pt x="525540" y="1615827"/>
                  </a:lnTo>
                  <a:lnTo>
                    <a:pt x="577675" y="1612313"/>
                  </a:lnTo>
                  <a:lnTo>
                    <a:pt x="629597" y="1606470"/>
                  </a:lnTo>
                  <a:lnTo>
                    <a:pt x="681208" y="1598314"/>
                  </a:lnTo>
                  <a:lnTo>
                    <a:pt x="732408" y="1587855"/>
                  </a:lnTo>
                  <a:lnTo>
                    <a:pt x="780961" y="1571659"/>
                  </a:lnTo>
                  <a:lnTo>
                    <a:pt x="824421" y="1546951"/>
                  </a:lnTo>
                  <a:lnTo>
                    <a:pt x="861922" y="1514819"/>
                  </a:lnTo>
                  <a:lnTo>
                    <a:pt x="892599" y="1476354"/>
                  </a:lnTo>
                  <a:lnTo>
                    <a:pt x="915584" y="1432643"/>
                  </a:lnTo>
                  <a:lnTo>
                    <a:pt x="930010" y="1384776"/>
                  </a:lnTo>
                  <a:lnTo>
                    <a:pt x="935012" y="1333842"/>
                  </a:lnTo>
                  <a:lnTo>
                    <a:pt x="935012" y="294754"/>
                  </a:lnTo>
                  <a:lnTo>
                    <a:pt x="930011" y="243814"/>
                  </a:lnTo>
                  <a:lnTo>
                    <a:pt x="915586" y="195942"/>
                  </a:lnTo>
                  <a:lnTo>
                    <a:pt x="892603" y="152227"/>
                  </a:lnTo>
                  <a:lnTo>
                    <a:pt x="861928" y="113757"/>
                  </a:lnTo>
                  <a:lnTo>
                    <a:pt x="824426" y="81623"/>
                  </a:lnTo>
                  <a:lnTo>
                    <a:pt x="780965" y="56912"/>
                  </a:lnTo>
                  <a:lnTo>
                    <a:pt x="732408" y="40716"/>
                  </a:lnTo>
                  <a:close/>
                </a:path>
              </a:pathLst>
            </a:custGeom>
            <a:ln w="3175">
              <a:solidFill>
                <a:srgbClr val="1D1D1B"/>
              </a:solidFill>
            </a:ln>
          </p:spPr>
          <p:txBody>
            <a:bodyPr wrap="square" lIns="0" tIns="0" rIns="0" bIns="0" rtlCol="0"/>
            <a:lstStyle/>
            <a:p>
              <a:endParaRPr/>
            </a:p>
          </p:txBody>
        </p:sp>
        <p:sp>
          <p:nvSpPr>
            <p:cNvPr id="16" name="object 16"/>
            <p:cNvSpPr/>
            <p:nvPr/>
          </p:nvSpPr>
          <p:spPr>
            <a:xfrm>
              <a:off x="734402" y="1470609"/>
              <a:ext cx="3251200" cy="2402205"/>
            </a:xfrm>
            <a:custGeom>
              <a:avLst/>
              <a:gdLst/>
              <a:ahLst/>
              <a:cxnLst/>
              <a:rect l="l" t="t" r="r" b="b"/>
              <a:pathLst>
                <a:path w="3251200" h="2402204">
                  <a:moveTo>
                    <a:pt x="3251123" y="0"/>
                  </a:moveTo>
                  <a:lnTo>
                    <a:pt x="0" y="0"/>
                  </a:lnTo>
                  <a:lnTo>
                    <a:pt x="0" y="2401811"/>
                  </a:lnTo>
                  <a:lnTo>
                    <a:pt x="3251123" y="2401811"/>
                  </a:lnTo>
                  <a:lnTo>
                    <a:pt x="3251123" y="0"/>
                  </a:lnTo>
                  <a:close/>
                </a:path>
              </a:pathLst>
            </a:custGeom>
            <a:solidFill>
              <a:srgbClr val="FFFFFF"/>
            </a:solidFill>
          </p:spPr>
          <p:txBody>
            <a:bodyPr wrap="square" lIns="0" tIns="0" rIns="0" bIns="0" rtlCol="0"/>
            <a:lstStyle/>
            <a:p>
              <a:endParaRPr/>
            </a:p>
          </p:txBody>
        </p:sp>
        <p:sp>
          <p:nvSpPr>
            <p:cNvPr id="17" name="object 17"/>
            <p:cNvSpPr/>
            <p:nvPr/>
          </p:nvSpPr>
          <p:spPr>
            <a:xfrm>
              <a:off x="1285138" y="1568653"/>
              <a:ext cx="2199005" cy="2171700"/>
            </a:xfrm>
            <a:custGeom>
              <a:avLst/>
              <a:gdLst/>
              <a:ahLst/>
              <a:cxnLst/>
              <a:rect l="l" t="t" r="r" b="b"/>
              <a:pathLst>
                <a:path w="2199004" h="2171700">
                  <a:moveTo>
                    <a:pt x="49339" y="657415"/>
                  </a:moveTo>
                  <a:lnTo>
                    <a:pt x="43738" y="617334"/>
                  </a:lnTo>
                  <a:lnTo>
                    <a:pt x="37045" y="606666"/>
                  </a:lnTo>
                  <a:lnTo>
                    <a:pt x="11201" y="606666"/>
                  </a:lnTo>
                  <a:lnTo>
                    <a:pt x="4483" y="752525"/>
                  </a:lnTo>
                  <a:lnTo>
                    <a:pt x="2235" y="847064"/>
                  </a:lnTo>
                  <a:lnTo>
                    <a:pt x="914" y="942124"/>
                  </a:lnTo>
                  <a:lnTo>
                    <a:pt x="0" y="1084732"/>
                  </a:lnTo>
                  <a:lnTo>
                    <a:pt x="914" y="1227353"/>
                  </a:lnTo>
                  <a:lnTo>
                    <a:pt x="2235" y="1322400"/>
                  </a:lnTo>
                  <a:lnTo>
                    <a:pt x="4483" y="1416964"/>
                  </a:lnTo>
                  <a:lnTo>
                    <a:pt x="8940" y="1558734"/>
                  </a:lnTo>
                  <a:lnTo>
                    <a:pt x="37045" y="1562823"/>
                  </a:lnTo>
                  <a:lnTo>
                    <a:pt x="38785" y="1561477"/>
                  </a:lnTo>
                  <a:lnTo>
                    <a:pt x="49072" y="1522958"/>
                  </a:lnTo>
                  <a:lnTo>
                    <a:pt x="49339" y="1512049"/>
                  </a:lnTo>
                  <a:lnTo>
                    <a:pt x="47320" y="1455432"/>
                  </a:lnTo>
                  <a:lnTo>
                    <a:pt x="44310" y="1349565"/>
                  </a:lnTo>
                  <a:lnTo>
                    <a:pt x="42316" y="1243660"/>
                  </a:lnTo>
                  <a:lnTo>
                    <a:pt x="41313" y="1137716"/>
                  </a:lnTo>
                  <a:lnTo>
                    <a:pt x="41198" y="1084732"/>
                  </a:lnTo>
                  <a:lnTo>
                    <a:pt x="41694" y="978776"/>
                  </a:lnTo>
                  <a:lnTo>
                    <a:pt x="43192" y="872858"/>
                  </a:lnTo>
                  <a:lnTo>
                    <a:pt x="45681" y="766978"/>
                  </a:lnTo>
                  <a:lnTo>
                    <a:pt x="49339" y="657415"/>
                  </a:lnTo>
                  <a:close/>
                </a:path>
                <a:path w="2199004" h="2171700">
                  <a:moveTo>
                    <a:pt x="1026756" y="167132"/>
                  </a:moveTo>
                  <a:lnTo>
                    <a:pt x="1020152" y="160528"/>
                  </a:lnTo>
                  <a:lnTo>
                    <a:pt x="1003820" y="160528"/>
                  </a:lnTo>
                  <a:lnTo>
                    <a:pt x="997216" y="167132"/>
                  </a:lnTo>
                  <a:lnTo>
                    <a:pt x="997216" y="183464"/>
                  </a:lnTo>
                  <a:lnTo>
                    <a:pt x="1003820" y="190068"/>
                  </a:lnTo>
                  <a:lnTo>
                    <a:pt x="1020152" y="190068"/>
                  </a:lnTo>
                  <a:lnTo>
                    <a:pt x="1026756" y="183464"/>
                  </a:lnTo>
                  <a:lnTo>
                    <a:pt x="1026756" y="167132"/>
                  </a:lnTo>
                  <a:close/>
                </a:path>
                <a:path w="2199004" h="2171700">
                  <a:moveTo>
                    <a:pt x="1109637" y="1988832"/>
                  </a:moveTo>
                  <a:lnTo>
                    <a:pt x="1103020" y="1982228"/>
                  </a:lnTo>
                  <a:lnTo>
                    <a:pt x="1086700" y="1982228"/>
                  </a:lnTo>
                  <a:lnTo>
                    <a:pt x="1080084" y="1988832"/>
                  </a:lnTo>
                  <a:lnTo>
                    <a:pt x="1080084" y="2005164"/>
                  </a:lnTo>
                  <a:lnTo>
                    <a:pt x="1086700" y="2011768"/>
                  </a:lnTo>
                  <a:lnTo>
                    <a:pt x="1103020" y="2011768"/>
                  </a:lnTo>
                  <a:lnTo>
                    <a:pt x="1109637" y="2005164"/>
                  </a:lnTo>
                  <a:lnTo>
                    <a:pt x="1109637" y="1988832"/>
                  </a:lnTo>
                  <a:close/>
                </a:path>
                <a:path w="2199004" h="2171700">
                  <a:moveTo>
                    <a:pt x="1109637" y="163601"/>
                  </a:moveTo>
                  <a:lnTo>
                    <a:pt x="1103020" y="156997"/>
                  </a:lnTo>
                  <a:lnTo>
                    <a:pt x="1086700" y="156997"/>
                  </a:lnTo>
                  <a:lnTo>
                    <a:pt x="1080084" y="163601"/>
                  </a:lnTo>
                  <a:lnTo>
                    <a:pt x="1080084" y="179933"/>
                  </a:lnTo>
                  <a:lnTo>
                    <a:pt x="1086700" y="186537"/>
                  </a:lnTo>
                  <a:lnTo>
                    <a:pt x="1103020" y="186537"/>
                  </a:lnTo>
                  <a:lnTo>
                    <a:pt x="1109637" y="179933"/>
                  </a:lnTo>
                  <a:lnTo>
                    <a:pt x="1109637" y="163601"/>
                  </a:lnTo>
                  <a:close/>
                </a:path>
                <a:path w="2199004" h="2171700">
                  <a:moveTo>
                    <a:pt x="1110462" y="1812023"/>
                  </a:moveTo>
                  <a:lnTo>
                    <a:pt x="1103706" y="1805254"/>
                  </a:lnTo>
                  <a:lnTo>
                    <a:pt x="1087145" y="1805254"/>
                  </a:lnTo>
                  <a:lnTo>
                    <a:pt x="1080376" y="1812023"/>
                  </a:lnTo>
                  <a:lnTo>
                    <a:pt x="1080376" y="1828571"/>
                  </a:lnTo>
                  <a:lnTo>
                    <a:pt x="1087145" y="1835340"/>
                  </a:lnTo>
                  <a:lnTo>
                    <a:pt x="1103706" y="1835340"/>
                  </a:lnTo>
                  <a:lnTo>
                    <a:pt x="1110462" y="1828571"/>
                  </a:lnTo>
                  <a:lnTo>
                    <a:pt x="1110462" y="1812023"/>
                  </a:lnTo>
                  <a:close/>
                </a:path>
                <a:path w="2199004" h="2171700">
                  <a:moveTo>
                    <a:pt x="1110462" y="353085"/>
                  </a:moveTo>
                  <a:lnTo>
                    <a:pt x="1103706" y="346316"/>
                  </a:lnTo>
                  <a:lnTo>
                    <a:pt x="1087145" y="346316"/>
                  </a:lnTo>
                  <a:lnTo>
                    <a:pt x="1080376" y="353085"/>
                  </a:lnTo>
                  <a:lnTo>
                    <a:pt x="1080376" y="369633"/>
                  </a:lnTo>
                  <a:lnTo>
                    <a:pt x="1087145" y="376402"/>
                  </a:lnTo>
                  <a:lnTo>
                    <a:pt x="1103706" y="376402"/>
                  </a:lnTo>
                  <a:lnTo>
                    <a:pt x="1110462" y="369633"/>
                  </a:lnTo>
                  <a:lnTo>
                    <a:pt x="1110462" y="353085"/>
                  </a:lnTo>
                  <a:close/>
                </a:path>
                <a:path w="2199004" h="2171700">
                  <a:moveTo>
                    <a:pt x="1192504" y="167132"/>
                  </a:moveTo>
                  <a:lnTo>
                    <a:pt x="1185887" y="160528"/>
                  </a:lnTo>
                  <a:lnTo>
                    <a:pt x="1169568" y="160528"/>
                  </a:lnTo>
                  <a:lnTo>
                    <a:pt x="1162951" y="167132"/>
                  </a:lnTo>
                  <a:lnTo>
                    <a:pt x="1162951" y="183464"/>
                  </a:lnTo>
                  <a:lnTo>
                    <a:pt x="1169568" y="190068"/>
                  </a:lnTo>
                  <a:lnTo>
                    <a:pt x="1185887" y="190068"/>
                  </a:lnTo>
                  <a:lnTo>
                    <a:pt x="1192504" y="183464"/>
                  </a:lnTo>
                  <a:lnTo>
                    <a:pt x="1192504" y="167132"/>
                  </a:lnTo>
                  <a:close/>
                </a:path>
                <a:path w="2199004" h="2171700">
                  <a:moveTo>
                    <a:pt x="1754111" y="565289"/>
                  </a:moveTo>
                  <a:lnTo>
                    <a:pt x="1752371" y="552589"/>
                  </a:lnTo>
                  <a:lnTo>
                    <a:pt x="1748231" y="539889"/>
                  </a:lnTo>
                  <a:lnTo>
                    <a:pt x="1743303" y="514489"/>
                  </a:lnTo>
                  <a:lnTo>
                    <a:pt x="1739201" y="501789"/>
                  </a:lnTo>
                  <a:lnTo>
                    <a:pt x="1735645" y="476389"/>
                  </a:lnTo>
                  <a:lnTo>
                    <a:pt x="1731327" y="463689"/>
                  </a:lnTo>
                  <a:lnTo>
                    <a:pt x="1728165" y="447967"/>
                  </a:lnTo>
                  <a:lnTo>
                    <a:pt x="1728165" y="565289"/>
                  </a:lnTo>
                  <a:lnTo>
                    <a:pt x="1728165" y="1073289"/>
                  </a:lnTo>
                  <a:lnTo>
                    <a:pt x="1728165" y="1085989"/>
                  </a:lnTo>
                  <a:lnTo>
                    <a:pt x="1728165" y="1098689"/>
                  </a:lnTo>
                  <a:lnTo>
                    <a:pt x="1728165" y="1111389"/>
                  </a:lnTo>
                  <a:lnTo>
                    <a:pt x="1728165" y="1606689"/>
                  </a:lnTo>
                  <a:lnTo>
                    <a:pt x="1727771" y="1632089"/>
                  </a:lnTo>
                  <a:lnTo>
                    <a:pt x="1726628" y="1644789"/>
                  </a:lnTo>
                  <a:lnTo>
                    <a:pt x="1724710" y="1670189"/>
                  </a:lnTo>
                  <a:lnTo>
                    <a:pt x="1722056" y="1682889"/>
                  </a:lnTo>
                  <a:lnTo>
                    <a:pt x="1718627" y="1695589"/>
                  </a:lnTo>
                  <a:lnTo>
                    <a:pt x="1714474" y="1720989"/>
                  </a:lnTo>
                  <a:lnTo>
                    <a:pt x="1709585" y="1733689"/>
                  </a:lnTo>
                  <a:lnTo>
                    <a:pt x="1703959" y="1759089"/>
                  </a:lnTo>
                  <a:lnTo>
                    <a:pt x="1700834" y="1759089"/>
                  </a:lnTo>
                  <a:lnTo>
                    <a:pt x="1697545" y="1771789"/>
                  </a:lnTo>
                  <a:lnTo>
                    <a:pt x="1694065" y="1784489"/>
                  </a:lnTo>
                  <a:lnTo>
                    <a:pt x="1690420" y="1784489"/>
                  </a:lnTo>
                  <a:lnTo>
                    <a:pt x="1668856" y="1835289"/>
                  </a:lnTo>
                  <a:lnTo>
                    <a:pt x="1643087" y="1873389"/>
                  </a:lnTo>
                  <a:lnTo>
                    <a:pt x="1613382" y="1898789"/>
                  </a:lnTo>
                  <a:lnTo>
                    <a:pt x="1580057" y="1936889"/>
                  </a:lnTo>
                  <a:lnTo>
                    <a:pt x="1543380" y="1962289"/>
                  </a:lnTo>
                  <a:lnTo>
                    <a:pt x="1503654" y="1987689"/>
                  </a:lnTo>
                  <a:lnTo>
                    <a:pt x="1461185" y="2013089"/>
                  </a:lnTo>
                  <a:lnTo>
                    <a:pt x="1444231" y="2013089"/>
                  </a:lnTo>
                  <a:lnTo>
                    <a:pt x="1427022" y="2025789"/>
                  </a:lnTo>
                  <a:lnTo>
                    <a:pt x="1391958" y="2025789"/>
                  </a:lnTo>
                  <a:lnTo>
                    <a:pt x="1318501" y="2051189"/>
                  </a:lnTo>
                  <a:lnTo>
                    <a:pt x="1244346" y="2051189"/>
                  </a:lnTo>
                  <a:lnTo>
                    <a:pt x="1207033" y="2063889"/>
                  </a:lnTo>
                  <a:lnTo>
                    <a:pt x="982421" y="2063889"/>
                  </a:lnTo>
                  <a:lnTo>
                    <a:pt x="945121" y="2051189"/>
                  </a:lnTo>
                  <a:lnTo>
                    <a:pt x="870953" y="2051189"/>
                  </a:lnTo>
                  <a:lnTo>
                    <a:pt x="797483" y="2025789"/>
                  </a:lnTo>
                  <a:lnTo>
                    <a:pt x="762393" y="2025789"/>
                  </a:lnTo>
                  <a:lnTo>
                    <a:pt x="745197" y="2013089"/>
                  </a:lnTo>
                  <a:lnTo>
                    <a:pt x="728256" y="2013089"/>
                  </a:lnTo>
                  <a:lnTo>
                    <a:pt x="685800" y="1987689"/>
                  </a:lnTo>
                  <a:lnTo>
                    <a:pt x="646087" y="1962289"/>
                  </a:lnTo>
                  <a:lnTo>
                    <a:pt x="609396" y="1936889"/>
                  </a:lnTo>
                  <a:lnTo>
                    <a:pt x="576033" y="1898789"/>
                  </a:lnTo>
                  <a:lnTo>
                    <a:pt x="546315" y="1873389"/>
                  </a:lnTo>
                  <a:lnTo>
                    <a:pt x="520534" y="1835289"/>
                  </a:lnTo>
                  <a:lnTo>
                    <a:pt x="499008" y="1784489"/>
                  </a:lnTo>
                  <a:lnTo>
                    <a:pt x="495363" y="1784489"/>
                  </a:lnTo>
                  <a:lnTo>
                    <a:pt x="491896" y="1771789"/>
                  </a:lnTo>
                  <a:lnTo>
                    <a:pt x="488607" y="1759089"/>
                  </a:lnTo>
                  <a:lnTo>
                    <a:pt x="485508" y="1759089"/>
                  </a:lnTo>
                  <a:lnTo>
                    <a:pt x="479869" y="1733689"/>
                  </a:lnTo>
                  <a:lnTo>
                    <a:pt x="474954" y="1720989"/>
                  </a:lnTo>
                  <a:lnTo>
                    <a:pt x="470789" y="1695589"/>
                  </a:lnTo>
                  <a:lnTo>
                    <a:pt x="467385" y="1682889"/>
                  </a:lnTo>
                  <a:lnTo>
                    <a:pt x="464718" y="1670189"/>
                  </a:lnTo>
                  <a:lnTo>
                    <a:pt x="462813" y="1644789"/>
                  </a:lnTo>
                  <a:lnTo>
                    <a:pt x="461670" y="1632089"/>
                  </a:lnTo>
                  <a:lnTo>
                    <a:pt x="461289" y="1606689"/>
                  </a:lnTo>
                  <a:lnTo>
                    <a:pt x="461289" y="1111389"/>
                  </a:lnTo>
                  <a:lnTo>
                    <a:pt x="582282" y="1111389"/>
                  </a:lnTo>
                  <a:lnTo>
                    <a:pt x="582282" y="1606689"/>
                  </a:lnTo>
                  <a:lnTo>
                    <a:pt x="585914" y="1657489"/>
                  </a:lnTo>
                  <a:lnTo>
                    <a:pt x="596506" y="1708289"/>
                  </a:lnTo>
                  <a:lnTo>
                    <a:pt x="613562" y="1746389"/>
                  </a:lnTo>
                  <a:lnTo>
                    <a:pt x="636600" y="1784489"/>
                  </a:lnTo>
                  <a:lnTo>
                    <a:pt x="665124" y="1822589"/>
                  </a:lnTo>
                  <a:lnTo>
                    <a:pt x="698639" y="1847989"/>
                  </a:lnTo>
                  <a:lnTo>
                    <a:pt x="736676" y="1873389"/>
                  </a:lnTo>
                  <a:lnTo>
                    <a:pt x="778751" y="1898789"/>
                  </a:lnTo>
                  <a:lnTo>
                    <a:pt x="824357" y="1911489"/>
                  </a:lnTo>
                  <a:lnTo>
                    <a:pt x="931633" y="1936889"/>
                  </a:lnTo>
                  <a:lnTo>
                    <a:pt x="985799" y="1936889"/>
                  </a:lnTo>
                  <a:lnTo>
                    <a:pt x="1040193" y="1949589"/>
                  </a:lnTo>
                  <a:lnTo>
                    <a:pt x="1149248" y="1949589"/>
                  </a:lnTo>
                  <a:lnTo>
                    <a:pt x="1203642" y="1936889"/>
                  </a:lnTo>
                  <a:lnTo>
                    <a:pt x="1257808" y="1936889"/>
                  </a:lnTo>
                  <a:lnTo>
                    <a:pt x="1311656" y="1924189"/>
                  </a:lnTo>
                  <a:lnTo>
                    <a:pt x="1365097" y="1911489"/>
                  </a:lnTo>
                  <a:lnTo>
                    <a:pt x="1410703" y="1898789"/>
                  </a:lnTo>
                  <a:lnTo>
                    <a:pt x="1452765" y="1873389"/>
                  </a:lnTo>
                  <a:lnTo>
                    <a:pt x="1490802" y="1847989"/>
                  </a:lnTo>
                  <a:lnTo>
                    <a:pt x="1524330" y="1822589"/>
                  </a:lnTo>
                  <a:lnTo>
                    <a:pt x="1552854" y="1784489"/>
                  </a:lnTo>
                  <a:lnTo>
                    <a:pt x="1575892" y="1746389"/>
                  </a:lnTo>
                  <a:lnTo>
                    <a:pt x="1592948" y="1708289"/>
                  </a:lnTo>
                  <a:lnTo>
                    <a:pt x="1603540" y="1657489"/>
                  </a:lnTo>
                  <a:lnTo>
                    <a:pt x="1607185" y="1606689"/>
                  </a:lnTo>
                  <a:lnTo>
                    <a:pt x="1607185" y="1111389"/>
                  </a:lnTo>
                  <a:lnTo>
                    <a:pt x="1728165" y="1111389"/>
                  </a:lnTo>
                  <a:lnTo>
                    <a:pt x="1728165" y="1098689"/>
                  </a:lnTo>
                  <a:lnTo>
                    <a:pt x="1607172" y="1098689"/>
                  </a:lnTo>
                  <a:lnTo>
                    <a:pt x="1607172" y="1085989"/>
                  </a:lnTo>
                  <a:lnTo>
                    <a:pt x="1728165" y="1085989"/>
                  </a:lnTo>
                  <a:lnTo>
                    <a:pt x="1728165" y="1073289"/>
                  </a:lnTo>
                  <a:lnTo>
                    <a:pt x="1607185" y="1073289"/>
                  </a:lnTo>
                  <a:lnTo>
                    <a:pt x="1607185" y="565289"/>
                  </a:lnTo>
                  <a:lnTo>
                    <a:pt x="1603540" y="527189"/>
                  </a:lnTo>
                  <a:lnTo>
                    <a:pt x="1592948" y="476389"/>
                  </a:lnTo>
                  <a:lnTo>
                    <a:pt x="1589786" y="469328"/>
                  </a:lnTo>
                  <a:lnTo>
                    <a:pt x="1589786" y="565289"/>
                  </a:lnTo>
                  <a:lnTo>
                    <a:pt x="1589786" y="1606689"/>
                  </a:lnTo>
                  <a:lnTo>
                    <a:pt x="1585442" y="1657489"/>
                  </a:lnTo>
                  <a:lnTo>
                    <a:pt x="1572869" y="1708289"/>
                  </a:lnTo>
                  <a:lnTo>
                    <a:pt x="1552727" y="1759089"/>
                  </a:lnTo>
                  <a:lnTo>
                    <a:pt x="1525651" y="1797189"/>
                  </a:lnTo>
                  <a:lnTo>
                    <a:pt x="1492313" y="1835289"/>
                  </a:lnTo>
                  <a:lnTo>
                    <a:pt x="1453362" y="1860689"/>
                  </a:lnTo>
                  <a:lnTo>
                    <a:pt x="1409446" y="1886089"/>
                  </a:lnTo>
                  <a:lnTo>
                    <a:pt x="1361236" y="1898789"/>
                  </a:lnTo>
                  <a:lnTo>
                    <a:pt x="1308569" y="1911489"/>
                  </a:lnTo>
                  <a:lnTo>
                    <a:pt x="1255483" y="1911489"/>
                  </a:lnTo>
                  <a:lnTo>
                    <a:pt x="1202080" y="1924189"/>
                  </a:lnTo>
                  <a:lnTo>
                    <a:pt x="987361" y="1924189"/>
                  </a:lnTo>
                  <a:lnTo>
                    <a:pt x="933958" y="1911489"/>
                  </a:lnTo>
                  <a:lnTo>
                    <a:pt x="880872" y="1911489"/>
                  </a:lnTo>
                  <a:lnTo>
                    <a:pt x="828217" y="1898789"/>
                  </a:lnTo>
                  <a:lnTo>
                    <a:pt x="779995" y="1886089"/>
                  </a:lnTo>
                  <a:lnTo>
                    <a:pt x="736092" y="1860689"/>
                  </a:lnTo>
                  <a:lnTo>
                    <a:pt x="697141" y="1835289"/>
                  </a:lnTo>
                  <a:lnTo>
                    <a:pt x="663803" y="1797189"/>
                  </a:lnTo>
                  <a:lnTo>
                    <a:pt x="636727" y="1759089"/>
                  </a:lnTo>
                  <a:lnTo>
                    <a:pt x="616585" y="1708289"/>
                  </a:lnTo>
                  <a:lnTo>
                    <a:pt x="604012" y="1657489"/>
                  </a:lnTo>
                  <a:lnTo>
                    <a:pt x="599681" y="1606689"/>
                  </a:lnTo>
                  <a:lnTo>
                    <a:pt x="599681" y="1111389"/>
                  </a:lnTo>
                  <a:lnTo>
                    <a:pt x="599681" y="1098689"/>
                  </a:lnTo>
                  <a:lnTo>
                    <a:pt x="599681" y="1085989"/>
                  </a:lnTo>
                  <a:lnTo>
                    <a:pt x="599681" y="1073289"/>
                  </a:lnTo>
                  <a:lnTo>
                    <a:pt x="599681" y="565289"/>
                  </a:lnTo>
                  <a:lnTo>
                    <a:pt x="604012" y="527189"/>
                  </a:lnTo>
                  <a:lnTo>
                    <a:pt x="616572" y="476389"/>
                  </a:lnTo>
                  <a:lnTo>
                    <a:pt x="636727" y="425589"/>
                  </a:lnTo>
                  <a:lnTo>
                    <a:pt x="663790" y="387489"/>
                  </a:lnTo>
                  <a:lnTo>
                    <a:pt x="697128" y="349389"/>
                  </a:lnTo>
                  <a:lnTo>
                    <a:pt x="736079" y="323989"/>
                  </a:lnTo>
                  <a:lnTo>
                    <a:pt x="779995" y="298589"/>
                  </a:lnTo>
                  <a:lnTo>
                    <a:pt x="828217" y="285889"/>
                  </a:lnTo>
                  <a:lnTo>
                    <a:pt x="933958" y="260489"/>
                  </a:lnTo>
                  <a:lnTo>
                    <a:pt x="1255483" y="260489"/>
                  </a:lnTo>
                  <a:lnTo>
                    <a:pt x="1361236" y="285889"/>
                  </a:lnTo>
                  <a:lnTo>
                    <a:pt x="1409446" y="298589"/>
                  </a:lnTo>
                  <a:lnTo>
                    <a:pt x="1453362" y="323989"/>
                  </a:lnTo>
                  <a:lnTo>
                    <a:pt x="1492313" y="349389"/>
                  </a:lnTo>
                  <a:lnTo>
                    <a:pt x="1525663" y="387489"/>
                  </a:lnTo>
                  <a:lnTo>
                    <a:pt x="1552727" y="425589"/>
                  </a:lnTo>
                  <a:lnTo>
                    <a:pt x="1572882" y="476389"/>
                  </a:lnTo>
                  <a:lnTo>
                    <a:pt x="1585442" y="527189"/>
                  </a:lnTo>
                  <a:lnTo>
                    <a:pt x="1589786" y="565289"/>
                  </a:lnTo>
                  <a:lnTo>
                    <a:pt x="1589786" y="469328"/>
                  </a:lnTo>
                  <a:lnTo>
                    <a:pt x="1552867" y="400189"/>
                  </a:lnTo>
                  <a:lnTo>
                    <a:pt x="1524342" y="362089"/>
                  </a:lnTo>
                  <a:lnTo>
                    <a:pt x="1490814" y="323989"/>
                  </a:lnTo>
                  <a:lnTo>
                    <a:pt x="1452765" y="298589"/>
                  </a:lnTo>
                  <a:lnTo>
                    <a:pt x="1410703" y="285889"/>
                  </a:lnTo>
                  <a:lnTo>
                    <a:pt x="1365097" y="273189"/>
                  </a:lnTo>
                  <a:lnTo>
                    <a:pt x="1311656" y="260489"/>
                  </a:lnTo>
                  <a:lnTo>
                    <a:pt x="1257808" y="247789"/>
                  </a:lnTo>
                  <a:lnTo>
                    <a:pt x="1203642" y="247789"/>
                  </a:lnTo>
                  <a:lnTo>
                    <a:pt x="1149248" y="235089"/>
                  </a:lnTo>
                  <a:lnTo>
                    <a:pt x="1040193" y="235089"/>
                  </a:lnTo>
                  <a:lnTo>
                    <a:pt x="985799" y="247789"/>
                  </a:lnTo>
                  <a:lnTo>
                    <a:pt x="931633" y="247789"/>
                  </a:lnTo>
                  <a:lnTo>
                    <a:pt x="824357" y="273189"/>
                  </a:lnTo>
                  <a:lnTo>
                    <a:pt x="778738" y="285889"/>
                  </a:lnTo>
                  <a:lnTo>
                    <a:pt x="736676" y="298589"/>
                  </a:lnTo>
                  <a:lnTo>
                    <a:pt x="698639" y="323989"/>
                  </a:lnTo>
                  <a:lnTo>
                    <a:pt x="665111" y="362089"/>
                  </a:lnTo>
                  <a:lnTo>
                    <a:pt x="636587" y="400189"/>
                  </a:lnTo>
                  <a:lnTo>
                    <a:pt x="613562" y="438289"/>
                  </a:lnTo>
                  <a:lnTo>
                    <a:pt x="596506" y="476389"/>
                  </a:lnTo>
                  <a:lnTo>
                    <a:pt x="585914" y="527189"/>
                  </a:lnTo>
                  <a:lnTo>
                    <a:pt x="582282" y="565289"/>
                  </a:lnTo>
                  <a:lnTo>
                    <a:pt x="582282" y="1073289"/>
                  </a:lnTo>
                  <a:lnTo>
                    <a:pt x="582282" y="1085989"/>
                  </a:lnTo>
                  <a:lnTo>
                    <a:pt x="582282" y="1098689"/>
                  </a:lnTo>
                  <a:lnTo>
                    <a:pt x="461289" y="1098689"/>
                  </a:lnTo>
                  <a:lnTo>
                    <a:pt x="461289" y="1085989"/>
                  </a:lnTo>
                  <a:lnTo>
                    <a:pt x="582282" y="1085989"/>
                  </a:lnTo>
                  <a:lnTo>
                    <a:pt x="582282" y="1073289"/>
                  </a:lnTo>
                  <a:lnTo>
                    <a:pt x="461289" y="1073289"/>
                  </a:lnTo>
                  <a:lnTo>
                    <a:pt x="461289" y="565289"/>
                  </a:lnTo>
                  <a:lnTo>
                    <a:pt x="461670" y="552589"/>
                  </a:lnTo>
                  <a:lnTo>
                    <a:pt x="462813" y="539889"/>
                  </a:lnTo>
                  <a:lnTo>
                    <a:pt x="464718" y="514489"/>
                  </a:lnTo>
                  <a:lnTo>
                    <a:pt x="467385" y="501789"/>
                  </a:lnTo>
                  <a:lnTo>
                    <a:pt x="470801" y="476389"/>
                  </a:lnTo>
                  <a:lnTo>
                    <a:pt x="474967" y="463689"/>
                  </a:lnTo>
                  <a:lnTo>
                    <a:pt x="479869" y="450989"/>
                  </a:lnTo>
                  <a:lnTo>
                    <a:pt x="485508" y="425589"/>
                  </a:lnTo>
                  <a:lnTo>
                    <a:pt x="488607" y="425589"/>
                  </a:lnTo>
                  <a:lnTo>
                    <a:pt x="491896" y="412889"/>
                  </a:lnTo>
                  <a:lnTo>
                    <a:pt x="495363" y="400189"/>
                  </a:lnTo>
                  <a:lnTo>
                    <a:pt x="499008" y="400189"/>
                  </a:lnTo>
                  <a:lnTo>
                    <a:pt x="522312" y="349389"/>
                  </a:lnTo>
                  <a:lnTo>
                    <a:pt x="550418" y="311289"/>
                  </a:lnTo>
                  <a:lnTo>
                    <a:pt x="582917" y="273189"/>
                  </a:lnTo>
                  <a:lnTo>
                    <a:pt x="619417" y="235089"/>
                  </a:lnTo>
                  <a:lnTo>
                    <a:pt x="659523" y="209689"/>
                  </a:lnTo>
                  <a:lnTo>
                    <a:pt x="702830" y="184289"/>
                  </a:lnTo>
                  <a:lnTo>
                    <a:pt x="748944" y="158889"/>
                  </a:lnTo>
                  <a:lnTo>
                    <a:pt x="797483" y="146189"/>
                  </a:lnTo>
                  <a:lnTo>
                    <a:pt x="834110" y="146189"/>
                  </a:lnTo>
                  <a:lnTo>
                    <a:pt x="870953" y="133489"/>
                  </a:lnTo>
                  <a:lnTo>
                    <a:pt x="907961" y="133489"/>
                  </a:lnTo>
                  <a:lnTo>
                    <a:pt x="945121" y="120789"/>
                  </a:lnTo>
                  <a:lnTo>
                    <a:pt x="1244346" y="120789"/>
                  </a:lnTo>
                  <a:lnTo>
                    <a:pt x="1281493" y="133489"/>
                  </a:lnTo>
                  <a:lnTo>
                    <a:pt x="1318488" y="133489"/>
                  </a:lnTo>
                  <a:lnTo>
                    <a:pt x="1355318" y="146189"/>
                  </a:lnTo>
                  <a:lnTo>
                    <a:pt x="1391958" y="146189"/>
                  </a:lnTo>
                  <a:lnTo>
                    <a:pt x="1440510" y="158889"/>
                  </a:lnTo>
                  <a:lnTo>
                    <a:pt x="1486636" y="184289"/>
                  </a:lnTo>
                  <a:lnTo>
                    <a:pt x="1529943" y="209689"/>
                  </a:lnTo>
                  <a:lnTo>
                    <a:pt x="1570024" y="235089"/>
                  </a:lnTo>
                  <a:lnTo>
                    <a:pt x="1606511" y="273189"/>
                  </a:lnTo>
                  <a:lnTo>
                    <a:pt x="1638998" y="311289"/>
                  </a:lnTo>
                  <a:lnTo>
                    <a:pt x="1667090" y="349389"/>
                  </a:lnTo>
                  <a:lnTo>
                    <a:pt x="1690420" y="400189"/>
                  </a:lnTo>
                  <a:lnTo>
                    <a:pt x="1694065" y="400189"/>
                  </a:lnTo>
                  <a:lnTo>
                    <a:pt x="1697545" y="412889"/>
                  </a:lnTo>
                  <a:lnTo>
                    <a:pt x="1700834" y="425589"/>
                  </a:lnTo>
                  <a:lnTo>
                    <a:pt x="1703959" y="425589"/>
                  </a:lnTo>
                  <a:lnTo>
                    <a:pt x="1709585" y="450989"/>
                  </a:lnTo>
                  <a:lnTo>
                    <a:pt x="1714474" y="463689"/>
                  </a:lnTo>
                  <a:lnTo>
                    <a:pt x="1718627" y="476389"/>
                  </a:lnTo>
                  <a:lnTo>
                    <a:pt x="1722056" y="501789"/>
                  </a:lnTo>
                  <a:lnTo>
                    <a:pt x="1724710" y="514489"/>
                  </a:lnTo>
                  <a:lnTo>
                    <a:pt x="1726628" y="539889"/>
                  </a:lnTo>
                  <a:lnTo>
                    <a:pt x="1727771" y="552589"/>
                  </a:lnTo>
                  <a:lnTo>
                    <a:pt x="1728165" y="565289"/>
                  </a:lnTo>
                  <a:lnTo>
                    <a:pt x="1728165" y="447967"/>
                  </a:lnTo>
                  <a:lnTo>
                    <a:pt x="1726222" y="438289"/>
                  </a:lnTo>
                  <a:lnTo>
                    <a:pt x="1720380" y="425589"/>
                  </a:lnTo>
                  <a:lnTo>
                    <a:pt x="1717141" y="412889"/>
                  </a:lnTo>
                  <a:lnTo>
                    <a:pt x="1713712" y="400189"/>
                  </a:lnTo>
                  <a:lnTo>
                    <a:pt x="1710093" y="400189"/>
                  </a:lnTo>
                  <a:lnTo>
                    <a:pt x="1706295" y="387489"/>
                  </a:lnTo>
                  <a:lnTo>
                    <a:pt x="1682038" y="336689"/>
                  </a:lnTo>
                  <a:lnTo>
                    <a:pt x="1652803" y="298589"/>
                  </a:lnTo>
                  <a:lnTo>
                    <a:pt x="1619021" y="260489"/>
                  </a:lnTo>
                  <a:lnTo>
                    <a:pt x="1581061" y="222389"/>
                  </a:lnTo>
                  <a:lnTo>
                    <a:pt x="1539367" y="196989"/>
                  </a:lnTo>
                  <a:lnTo>
                    <a:pt x="1494307" y="171589"/>
                  </a:lnTo>
                  <a:lnTo>
                    <a:pt x="1446326" y="146189"/>
                  </a:lnTo>
                  <a:lnTo>
                    <a:pt x="1395818" y="133489"/>
                  </a:lnTo>
                  <a:lnTo>
                    <a:pt x="1358709" y="120789"/>
                  </a:lnTo>
                  <a:lnTo>
                    <a:pt x="1321409" y="120789"/>
                  </a:lnTo>
                  <a:lnTo>
                    <a:pt x="1283919" y="108089"/>
                  </a:lnTo>
                  <a:lnTo>
                    <a:pt x="1208493" y="108089"/>
                  </a:lnTo>
                  <a:lnTo>
                    <a:pt x="1170622" y="95389"/>
                  </a:lnTo>
                  <a:lnTo>
                    <a:pt x="1018832" y="95389"/>
                  </a:lnTo>
                  <a:lnTo>
                    <a:pt x="980960" y="108089"/>
                  </a:lnTo>
                  <a:lnTo>
                    <a:pt x="905522" y="108089"/>
                  </a:lnTo>
                  <a:lnTo>
                    <a:pt x="868032" y="120789"/>
                  </a:lnTo>
                  <a:lnTo>
                    <a:pt x="830719" y="120789"/>
                  </a:lnTo>
                  <a:lnTo>
                    <a:pt x="793623" y="133489"/>
                  </a:lnTo>
                  <a:lnTo>
                    <a:pt x="743140" y="146189"/>
                  </a:lnTo>
                  <a:lnTo>
                    <a:pt x="695159" y="171589"/>
                  </a:lnTo>
                  <a:lnTo>
                    <a:pt x="650100" y="196989"/>
                  </a:lnTo>
                  <a:lnTo>
                    <a:pt x="608380" y="222389"/>
                  </a:lnTo>
                  <a:lnTo>
                    <a:pt x="570407" y="260489"/>
                  </a:lnTo>
                  <a:lnTo>
                    <a:pt x="536600" y="298589"/>
                  </a:lnTo>
                  <a:lnTo>
                    <a:pt x="507365" y="336689"/>
                  </a:lnTo>
                  <a:lnTo>
                    <a:pt x="483133" y="387489"/>
                  </a:lnTo>
                  <a:lnTo>
                    <a:pt x="479336" y="400189"/>
                  </a:lnTo>
                  <a:lnTo>
                    <a:pt x="475729" y="400189"/>
                  </a:lnTo>
                  <a:lnTo>
                    <a:pt x="472313" y="412889"/>
                  </a:lnTo>
                  <a:lnTo>
                    <a:pt x="469087" y="425589"/>
                  </a:lnTo>
                  <a:lnTo>
                    <a:pt x="463219" y="438289"/>
                  </a:lnTo>
                  <a:lnTo>
                    <a:pt x="458114" y="463689"/>
                  </a:lnTo>
                  <a:lnTo>
                    <a:pt x="453771" y="476389"/>
                  </a:lnTo>
                  <a:lnTo>
                    <a:pt x="450227" y="501789"/>
                  </a:lnTo>
                  <a:lnTo>
                    <a:pt x="446786" y="514489"/>
                  </a:lnTo>
                  <a:lnTo>
                    <a:pt x="443344" y="539889"/>
                  </a:lnTo>
                  <a:lnTo>
                    <a:pt x="440677" y="552589"/>
                  </a:lnTo>
                  <a:lnTo>
                    <a:pt x="439623" y="577989"/>
                  </a:lnTo>
                  <a:lnTo>
                    <a:pt x="439623" y="1606689"/>
                  </a:lnTo>
                  <a:lnTo>
                    <a:pt x="440677" y="1632089"/>
                  </a:lnTo>
                  <a:lnTo>
                    <a:pt x="443344" y="1644789"/>
                  </a:lnTo>
                  <a:lnTo>
                    <a:pt x="446786" y="1670189"/>
                  </a:lnTo>
                  <a:lnTo>
                    <a:pt x="450227" y="1682889"/>
                  </a:lnTo>
                  <a:lnTo>
                    <a:pt x="453771" y="1708289"/>
                  </a:lnTo>
                  <a:lnTo>
                    <a:pt x="458114" y="1720989"/>
                  </a:lnTo>
                  <a:lnTo>
                    <a:pt x="463219" y="1746389"/>
                  </a:lnTo>
                  <a:lnTo>
                    <a:pt x="469087" y="1759089"/>
                  </a:lnTo>
                  <a:lnTo>
                    <a:pt x="472313" y="1771789"/>
                  </a:lnTo>
                  <a:lnTo>
                    <a:pt x="475729" y="1771789"/>
                  </a:lnTo>
                  <a:lnTo>
                    <a:pt x="479336" y="1784489"/>
                  </a:lnTo>
                  <a:lnTo>
                    <a:pt x="483133" y="1797189"/>
                  </a:lnTo>
                  <a:lnTo>
                    <a:pt x="507365" y="1835289"/>
                  </a:lnTo>
                  <a:lnTo>
                    <a:pt x="536587" y="1886089"/>
                  </a:lnTo>
                  <a:lnTo>
                    <a:pt x="570395" y="1924189"/>
                  </a:lnTo>
                  <a:lnTo>
                    <a:pt x="608368" y="1962289"/>
                  </a:lnTo>
                  <a:lnTo>
                    <a:pt x="650100" y="1987689"/>
                  </a:lnTo>
                  <a:lnTo>
                    <a:pt x="695159" y="2013089"/>
                  </a:lnTo>
                  <a:lnTo>
                    <a:pt x="743127" y="2038489"/>
                  </a:lnTo>
                  <a:lnTo>
                    <a:pt x="793623" y="2051189"/>
                  </a:lnTo>
                  <a:lnTo>
                    <a:pt x="830719" y="2051189"/>
                  </a:lnTo>
                  <a:lnTo>
                    <a:pt x="868032" y="2063889"/>
                  </a:lnTo>
                  <a:lnTo>
                    <a:pt x="905522" y="2063889"/>
                  </a:lnTo>
                  <a:lnTo>
                    <a:pt x="943178" y="2076589"/>
                  </a:lnTo>
                  <a:lnTo>
                    <a:pt x="1246289" y="2076589"/>
                  </a:lnTo>
                  <a:lnTo>
                    <a:pt x="1283919" y="2063889"/>
                  </a:lnTo>
                  <a:lnTo>
                    <a:pt x="1321409" y="2063889"/>
                  </a:lnTo>
                  <a:lnTo>
                    <a:pt x="1358709" y="2051189"/>
                  </a:lnTo>
                  <a:lnTo>
                    <a:pt x="1395818" y="2051189"/>
                  </a:lnTo>
                  <a:lnTo>
                    <a:pt x="1414170" y="2038489"/>
                  </a:lnTo>
                  <a:lnTo>
                    <a:pt x="1450200" y="2038489"/>
                  </a:lnTo>
                  <a:lnTo>
                    <a:pt x="1467840" y="2025789"/>
                  </a:lnTo>
                  <a:lnTo>
                    <a:pt x="1512011" y="2000389"/>
                  </a:lnTo>
                  <a:lnTo>
                    <a:pt x="1553337" y="1974989"/>
                  </a:lnTo>
                  <a:lnTo>
                    <a:pt x="1591487" y="1949589"/>
                  </a:lnTo>
                  <a:lnTo>
                    <a:pt x="1626171" y="1911489"/>
                  </a:lnTo>
                  <a:lnTo>
                    <a:pt x="1657070" y="1873389"/>
                  </a:lnTo>
                  <a:lnTo>
                    <a:pt x="1683880" y="1835289"/>
                  </a:lnTo>
                  <a:lnTo>
                    <a:pt x="1706295" y="1797189"/>
                  </a:lnTo>
                  <a:lnTo>
                    <a:pt x="1713712" y="1771789"/>
                  </a:lnTo>
                  <a:lnTo>
                    <a:pt x="1717141" y="1771789"/>
                  </a:lnTo>
                  <a:lnTo>
                    <a:pt x="1720380" y="1759089"/>
                  </a:lnTo>
                  <a:lnTo>
                    <a:pt x="1726234" y="1746389"/>
                  </a:lnTo>
                  <a:lnTo>
                    <a:pt x="1731327" y="1720989"/>
                  </a:lnTo>
                  <a:lnTo>
                    <a:pt x="1735645" y="1708289"/>
                  </a:lnTo>
                  <a:lnTo>
                    <a:pt x="1739201" y="1682889"/>
                  </a:lnTo>
                  <a:lnTo>
                    <a:pt x="1743303" y="1670189"/>
                  </a:lnTo>
                  <a:lnTo>
                    <a:pt x="1748231" y="1644789"/>
                  </a:lnTo>
                  <a:lnTo>
                    <a:pt x="1752371" y="1632089"/>
                  </a:lnTo>
                  <a:lnTo>
                    <a:pt x="1754111" y="1606689"/>
                  </a:lnTo>
                  <a:lnTo>
                    <a:pt x="1754111" y="1111389"/>
                  </a:lnTo>
                  <a:lnTo>
                    <a:pt x="1754111" y="1098689"/>
                  </a:lnTo>
                  <a:lnTo>
                    <a:pt x="1754111" y="1085989"/>
                  </a:lnTo>
                  <a:lnTo>
                    <a:pt x="1754111" y="1073289"/>
                  </a:lnTo>
                  <a:lnTo>
                    <a:pt x="1754111" y="565289"/>
                  </a:lnTo>
                  <a:close/>
                </a:path>
                <a:path w="2199004" h="2171700">
                  <a:moveTo>
                    <a:pt x="2198573" y="1092200"/>
                  </a:moveTo>
                  <a:lnTo>
                    <a:pt x="2198433" y="1041400"/>
                  </a:lnTo>
                  <a:lnTo>
                    <a:pt x="2198027" y="990600"/>
                  </a:lnTo>
                  <a:lnTo>
                    <a:pt x="2197341" y="939800"/>
                  </a:lnTo>
                  <a:lnTo>
                    <a:pt x="2196388" y="889000"/>
                  </a:lnTo>
                  <a:lnTo>
                    <a:pt x="2195169" y="838200"/>
                  </a:lnTo>
                  <a:lnTo>
                    <a:pt x="2193671" y="787400"/>
                  </a:lnTo>
                  <a:lnTo>
                    <a:pt x="2191905" y="736600"/>
                  </a:lnTo>
                  <a:lnTo>
                    <a:pt x="2189861" y="685800"/>
                  </a:lnTo>
                  <a:lnTo>
                    <a:pt x="2187549" y="635000"/>
                  </a:lnTo>
                  <a:lnTo>
                    <a:pt x="2184958" y="584200"/>
                  </a:lnTo>
                  <a:lnTo>
                    <a:pt x="2182114" y="533400"/>
                  </a:lnTo>
                  <a:lnTo>
                    <a:pt x="2181225" y="520700"/>
                  </a:lnTo>
                  <a:lnTo>
                    <a:pt x="2179269" y="520700"/>
                  </a:lnTo>
                  <a:lnTo>
                    <a:pt x="2176107" y="508000"/>
                  </a:lnTo>
                  <a:lnTo>
                    <a:pt x="2171623" y="508000"/>
                  </a:lnTo>
                  <a:lnTo>
                    <a:pt x="2165642" y="504799"/>
                  </a:lnTo>
                  <a:lnTo>
                    <a:pt x="2165642" y="685800"/>
                  </a:lnTo>
                  <a:lnTo>
                    <a:pt x="2165210" y="736600"/>
                  </a:lnTo>
                  <a:lnTo>
                    <a:pt x="2164232" y="787400"/>
                  </a:lnTo>
                  <a:lnTo>
                    <a:pt x="2162873" y="838200"/>
                  </a:lnTo>
                  <a:lnTo>
                    <a:pt x="2159838" y="939800"/>
                  </a:lnTo>
                  <a:lnTo>
                    <a:pt x="2158517" y="990600"/>
                  </a:lnTo>
                  <a:lnTo>
                    <a:pt x="2157590" y="1041400"/>
                  </a:lnTo>
                  <a:lnTo>
                    <a:pt x="2157247" y="1092200"/>
                  </a:lnTo>
                  <a:lnTo>
                    <a:pt x="2157590" y="1143000"/>
                  </a:lnTo>
                  <a:lnTo>
                    <a:pt x="2158517" y="1193800"/>
                  </a:lnTo>
                  <a:lnTo>
                    <a:pt x="2159838" y="1244600"/>
                  </a:lnTo>
                  <a:lnTo>
                    <a:pt x="2162873" y="1346200"/>
                  </a:lnTo>
                  <a:lnTo>
                    <a:pt x="2164232" y="1397000"/>
                  </a:lnTo>
                  <a:lnTo>
                    <a:pt x="2165210" y="1447800"/>
                  </a:lnTo>
                  <a:lnTo>
                    <a:pt x="2165642" y="1498600"/>
                  </a:lnTo>
                  <a:lnTo>
                    <a:pt x="2165324" y="1549400"/>
                  </a:lnTo>
                  <a:lnTo>
                    <a:pt x="2164092" y="1600200"/>
                  </a:lnTo>
                  <a:lnTo>
                    <a:pt x="2161730" y="1651000"/>
                  </a:lnTo>
                  <a:lnTo>
                    <a:pt x="2158873" y="1651000"/>
                  </a:lnTo>
                  <a:lnTo>
                    <a:pt x="2097278" y="1676400"/>
                  </a:lnTo>
                  <a:lnTo>
                    <a:pt x="2051850" y="1701800"/>
                  </a:lnTo>
                  <a:lnTo>
                    <a:pt x="2012683" y="1714500"/>
                  </a:lnTo>
                  <a:lnTo>
                    <a:pt x="1969871" y="1739900"/>
                  </a:lnTo>
                  <a:lnTo>
                    <a:pt x="1834642" y="1816100"/>
                  </a:lnTo>
                  <a:lnTo>
                    <a:pt x="1791766" y="1854200"/>
                  </a:lnTo>
                  <a:lnTo>
                    <a:pt x="1751634" y="1892300"/>
                  </a:lnTo>
                  <a:lnTo>
                    <a:pt x="1715223" y="1930400"/>
                  </a:lnTo>
                  <a:lnTo>
                    <a:pt x="1707680" y="1930400"/>
                  </a:lnTo>
                  <a:lnTo>
                    <a:pt x="1692732" y="1955800"/>
                  </a:lnTo>
                  <a:lnTo>
                    <a:pt x="1685213" y="1955800"/>
                  </a:lnTo>
                  <a:lnTo>
                    <a:pt x="1677784" y="1968500"/>
                  </a:lnTo>
                  <a:lnTo>
                    <a:pt x="1670265" y="1968500"/>
                  </a:lnTo>
                  <a:lnTo>
                    <a:pt x="1662645" y="1981200"/>
                  </a:lnTo>
                  <a:lnTo>
                    <a:pt x="1654911" y="1993900"/>
                  </a:lnTo>
                  <a:lnTo>
                    <a:pt x="1623123" y="2019300"/>
                  </a:lnTo>
                  <a:lnTo>
                    <a:pt x="1589519" y="2044700"/>
                  </a:lnTo>
                  <a:lnTo>
                    <a:pt x="1553870" y="2070100"/>
                  </a:lnTo>
                  <a:lnTo>
                    <a:pt x="1516405" y="2095500"/>
                  </a:lnTo>
                  <a:lnTo>
                    <a:pt x="1496885" y="2095500"/>
                  </a:lnTo>
                  <a:lnTo>
                    <a:pt x="1486979" y="2108200"/>
                  </a:lnTo>
                  <a:lnTo>
                    <a:pt x="1467015" y="2108200"/>
                  </a:lnTo>
                  <a:lnTo>
                    <a:pt x="1456956" y="2120900"/>
                  </a:lnTo>
                  <a:lnTo>
                    <a:pt x="1436636" y="2120900"/>
                  </a:lnTo>
                  <a:lnTo>
                    <a:pt x="1352473" y="2146300"/>
                  </a:lnTo>
                  <a:lnTo>
                    <a:pt x="1309598" y="2146300"/>
                  </a:lnTo>
                  <a:lnTo>
                    <a:pt x="1266494" y="2159000"/>
                  </a:lnTo>
                  <a:lnTo>
                    <a:pt x="924915" y="2159000"/>
                  </a:lnTo>
                  <a:lnTo>
                    <a:pt x="881799" y="2146300"/>
                  </a:lnTo>
                  <a:lnTo>
                    <a:pt x="838923" y="2146300"/>
                  </a:lnTo>
                  <a:lnTo>
                    <a:pt x="754773" y="2120900"/>
                  </a:lnTo>
                  <a:lnTo>
                    <a:pt x="734441" y="2120900"/>
                  </a:lnTo>
                  <a:lnTo>
                    <a:pt x="724382" y="2108200"/>
                  </a:lnTo>
                  <a:lnTo>
                    <a:pt x="704418" y="2108200"/>
                  </a:lnTo>
                  <a:lnTo>
                    <a:pt x="694512" y="2095500"/>
                  </a:lnTo>
                  <a:lnTo>
                    <a:pt x="675005" y="2095500"/>
                  </a:lnTo>
                  <a:lnTo>
                    <a:pt x="637527" y="2070100"/>
                  </a:lnTo>
                  <a:lnTo>
                    <a:pt x="601891" y="2044700"/>
                  </a:lnTo>
                  <a:lnTo>
                    <a:pt x="568261" y="2019300"/>
                  </a:lnTo>
                  <a:lnTo>
                    <a:pt x="536498" y="1993900"/>
                  </a:lnTo>
                  <a:lnTo>
                    <a:pt x="521131" y="1968500"/>
                  </a:lnTo>
                  <a:lnTo>
                    <a:pt x="513613" y="1968500"/>
                  </a:lnTo>
                  <a:lnTo>
                    <a:pt x="506196" y="1955800"/>
                  </a:lnTo>
                  <a:lnTo>
                    <a:pt x="498665" y="1955800"/>
                  </a:lnTo>
                  <a:lnTo>
                    <a:pt x="483717" y="1930400"/>
                  </a:lnTo>
                  <a:lnTo>
                    <a:pt x="476186" y="1930400"/>
                  </a:lnTo>
                  <a:lnTo>
                    <a:pt x="439762" y="1892300"/>
                  </a:lnTo>
                  <a:lnTo>
                    <a:pt x="399630" y="1854200"/>
                  </a:lnTo>
                  <a:lnTo>
                    <a:pt x="356755" y="1816100"/>
                  </a:lnTo>
                  <a:lnTo>
                    <a:pt x="221538" y="1739900"/>
                  </a:lnTo>
                  <a:lnTo>
                    <a:pt x="178714" y="1714500"/>
                  </a:lnTo>
                  <a:lnTo>
                    <a:pt x="139547" y="1701800"/>
                  </a:lnTo>
                  <a:lnTo>
                    <a:pt x="94119" y="1676400"/>
                  </a:lnTo>
                  <a:lnTo>
                    <a:pt x="32537" y="1651000"/>
                  </a:lnTo>
                  <a:lnTo>
                    <a:pt x="29806" y="1651000"/>
                  </a:lnTo>
                  <a:lnTo>
                    <a:pt x="29324" y="1638300"/>
                  </a:lnTo>
                  <a:lnTo>
                    <a:pt x="28778" y="1638300"/>
                  </a:lnTo>
                  <a:lnTo>
                    <a:pt x="28486" y="1625600"/>
                  </a:lnTo>
                  <a:lnTo>
                    <a:pt x="26974" y="1600200"/>
                  </a:lnTo>
                  <a:lnTo>
                    <a:pt x="60337" y="1600200"/>
                  </a:lnTo>
                  <a:lnTo>
                    <a:pt x="65659" y="1587500"/>
                  </a:lnTo>
                  <a:lnTo>
                    <a:pt x="72364" y="1587500"/>
                  </a:lnTo>
                  <a:lnTo>
                    <a:pt x="74282" y="1574800"/>
                  </a:lnTo>
                  <a:lnTo>
                    <a:pt x="78016" y="1574800"/>
                  </a:lnTo>
                  <a:lnTo>
                    <a:pt x="79743" y="1562100"/>
                  </a:lnTo>
                  <a:lnTo>
                    <a:pt x="81826" y="1562100"/>
                  </a:lnTo>
                  <a:lnTo>
                    <a:pt x="83108" y="1549400"/>
                  </a:lnTo>
                  <a:lnTo>
                    <a:pt x="85140" y="1549400"/>
                  </a:lnTo>
                  <a:lnTo>
                    <a:pt x="85598" y="1536700"/>
                  </a:lnTo>
                  <a:lnTo>
                    <a:pt x="85763" y="1524000"/>
                  </a:lnTo>
                  <a:lnTo>
                    <a:pt x="85471" y="1524000"/>
                  </a:lnTo>
                  <a:lnTo>
                    <a:pt x="83477" y="1473200"/>
                  </a:lnTo>
                  <a:lnTo>
                    <a:pt x="82892" y="1409700"/>
                  </a:lnTo>
                  <a:lnTo>
                    <a:pt x="83362" y="1358900"/>
                  </a:lnTo>
                  <a:lnTo>
                    <a:pt x="84531" y="1308100"/>
                  </a:lnTo>
                  <a:lnTo>
                    <a:pt x="87566" y="1193800"/>
                  </a:lnTo>
                  <a:lnTo>
                    <a:pt x="88747" y="1143000"/>
                  </a:lnTo>
                  <a:lnTo>
                    <a:pt x="89217" y="1092200"/>
                  </a:lnTo>
                  <a:lnTo>
                    <a:pt x="88747" y="1041400"/>
                  </a:lnTo>
                  <a:lnTo>
                    <a:pt x="87566" y="977900"/>
                  </a:lnTo>
                  <a:lnTo>
                    <a:pt x="84531" y="876300"/>
                  </a:lnTo>
                  <a:lnTo>
                    <a:pt x="83362" y="825500"/>
                  </a:lnTo>
                  <a:lnTo>
                    <a:pt x="83007" y="787400"/>
                  </a:lnTo>
                  <a:lnTo>
                    <a:pt x="83007" y="762000"/>
                  </a:lnTo>
                  <a:lnTo>
                    <a:pt x="83477" y="711200"/>
                  </a:lnTo>
                  <a:lnTo>
                    <a:pt x="85471" y="660400"/>
                  </a:lnTo>
                  <a:lnTo>
                    <a:pt x="85674" y="660400"/>
                  </a:lnTo>
                  <a:lnTo>
                    <a:pt x="85763" y="647700"/>
                  </a:lnTo>
                  <a:lnTo>
                    <a:pt x="85598" y="647700"/>
                  </a:lnTo>
                  <a:lnTo>
                    <a:pt x="85140" y="635000"/>
                  </a:lnTo>
                  <a:lnTo>
                    <a:pt x="83032" y="635000"/>
                  </a:lnTo>
                  <a:lnTo>
                    <a:pt x="81788" y="622300"/>
                  </a:lnTo>
                  <a:lnTo>
                    <a:pt x="79743" y="609600"/>
                  </a:lnTo>
                  <a:lnTo>
                    <a:pt x="74295" y="609600"/>
                  </a:lnTo>
                  <a:lnTo>
                    <a:pt x="72377" y="596900"/>
                  </a:lnTo>
                  <a:lnTo>
                    <a:pt x="65671" y="596900"/>
                  </a:lnTo>
                  <a:lnTo>
                    <a:pt x="60312" y="584200"/>
                  </a:lnTo>
                  <a:lnTo>
                    <a:pt x="26974" y="584200"/>
                  </a:lnTo>
                  <a:lnTo>
                    <a:pt x="28486" y="558800"/>
                  </a:lnTo>
                  <a:lnTo>
                    <a:pt x="28778" y="546100"/>
                  </a:lnTo>
                  <a:lnTo>
                    <a:pt x="29324" y="546100"/>
                  </a:lnTo>
                  <a:lnTo>
                    <a:pt x="29806" y="533400"/>
                  </a:lnTo>
                  <a:lnTo>
                    <a:pt x="32537" y="533400"/>
                  </a:lnTo>
                  <a:lnTo>
                    <a:pt x="94119" y="508000"/>
                  </a:lnTo>
                  <a:lnTo>
                    <a:pt x="139547" y="482600"/>
                  </a:lnTo>
                  <a:lnTo>
                    <a:pt x="178714" y="457200"/>
                  </a:lnTo>
                  <a:lnTo>
                    <a:pt x="221538" y="444500"/>
                  </a:lnTo>
                  <a:lnTo>
                    <a:pt x="312127" y="393700"/>
                  </a:lnTo>
                  <a:lnTo>
                    <a:pt x="356755" y="355600"/>
                  </a:lnTo>
                  <a:lnTo>
                    <a:pt x="399630" y="330200"/>
                  </a:lnTo>
                  <a:lnTo>
                    <a:pt x="439762" y="292100"/>
                  </a:lnTo>
                  <a:lnTo>
                    <a:pt x="476186" y="254000"/>
                  </a:lnTo>
                  <a:lnTo>
                    <a:pt x="483717" y="254000"/>
                  </a:lnTo>
                  <a:lnTo>
                    <a:pt x="498665" y="228600"/>
                  </a:lnTo>
                  <a:lnTo>
                    <a:pt x="506196" y="228600"/>
                  </a:lnTo>
                  <a:lnTo>
                    <a:pt x="513613" y="215900"/>
                  </a:lnTo>
                  <a:lnTo>
                    <a:pt x="521131" y="203200"/>
                  </a:lnTo>
                  <a:lnTo>
                    <a:pt x="528751" y="203200"/>
                  </a:lnTo>
                  <a:lnTo>
                    <a:pt x="536498" y="190500"/>
                  </a:lnTo>
                  <a:lnTo>
                    <a:pt x="568261" y="165100"/>
                  </a:lnTo>
                  <a:lnTo>
                    <a:pt x="601891" y="139700"/>
                  </a:lnTo>
                  <a:lnTo>
                    <a:pt x="637527" y="114300"/>
                  </a:lnTo>
                  <a:lnTo>
                    <a:pt x="675005" y="88900"/>
                  </a:lnTo>
                  <a:lnTo>
                    <a:pt x="684707" y="88900"/>
                  </a:lnTo>
                  <a:lnTo>
                    <a:pt x="694512" y="76200"/>
                  </a:lnTo>
                  <a:lnTo>
                    <a:pt x="724382" y="76200"/>
                  </a:lnTo>
                  <a:lnTo>
                    <a:pt x="734441" y="63500"/>
                  </a:lnTo>
                  <a:lnTo>
                    <a:pt x="754773" y="63500"/>
                  </a:lnTo>
                  <a:lnTo>
                    <a:pt x="838923" y="38100"/>
                  </a:lnTo>
                  <a:lnTo>
                    <a:pt x="881799" y="38100"/>
                  </a:lnTo>
                  <a:lnTo>
                    <a:pt x="924915" y="25400"/>
                  </a:lnTo>
                  <a:lnTo>
                    <a:pt x="1266494" y="25400"/>
                  </a:lnTo>
                  <a:lnTo>
                    <a:pt x="1309598" y="38100"/>
                  </a:lnTo>
                  <a:lnTo>
                    <a:pt x="1352473" y="38100"/>
                  </a:lnTo>
                  <a:lnTo>
                    <a:pt x="1436636" y="63500"/>
                  </a:lnTo>
                  <a:lnTo>
                    <a:pt x="1456956" y="63500"/>
                  </a:lnTo>
                  <a:lnTo>
                    <a:pt x="1467015" y="76200"/>
                  </a:lnTo>
                  <a:lnTo>
                    <a:pt x="1496885" y="76200"/>
                  </a:lnTo>
                  <a:lnTo>
                    <a:pt x="1506689" y="88900"/>
                  </a:lnTo>
                  <a:lnTo>
                    <a:pt x="1516405" y="88900"/>
                  </a:lnTo>
                  <a:lnTo>
                    <a:pt x="1553870" y="114300"/>
                  </a:lnTo>
                  <a:lnTo>
                    <a:pt x="1589519" y="139700"/>
                  </a:lnTo>
                  <a:lnTo>
                    <a:pt x="1623123" y="165100"/>
                  </a:lnTo>
                  <a:lnTo>
                    <a:pt x="1654911" y="190500"/>
                  </a:lnTo>
                  <a:lnTo>
                    <a:pt x="1662645" y="203200"/>
                  </a:lnTo>
                  <a:lnTo>
                    <a:pt x="1670265" y="203200"/>
                  </a:lnTo>
                  <a:lnTo>
                    <a:pt x="1677784" y="215900"/>
                  </a:lnTo>
                  <a:lnTo>
                    <a:pt x="1685213" y="228600"/>
                  </a:lnTo>
                  <a:lnTo>
                    <a:pt x="1692732" y="228600"/>
                  </a:lnTo>
                  <a:lnTo>
                    <a:pt x="1707680" y="254000"/>
                  </a:lnTo>
                  <a:lnTo>
                    <a:pt x="1715223" y="254000"/>
                  </a:lnTo>
                  <a:lnTo>
                    <a:pt x="1751634" y="292100"/>
                  </a:lnTo>
                  <a:lnTo>
                    <a:pt x="1791766" y="330200"/>
                  </a:lnTo>
                  <a:lnTo>
                    <a:pt x="1834642" y="355600"/>
                  </a:lnTo>
                  <a:lnTo>
                    <a:pt x="1879269" y="393700"/>
                  </a:lnTo>
                  <a:lnTo>
                    <a:pt x="1969871" y="444500"/>
                  </a:lnTo>
                  <a:lnTo>
                    <a:pt x="2012683" y="457200"/>
                  </a:lnTo>
                  <a:lnTo>
                    <a:pt x="2051850" y="482600"/>
                  </a:lnTo>
                  <a:lnTo>
                    <a:pt x="2097278" y="508000"/>
                  </a:lnTo>
                  <a:lnTo>
                    <a:pt x="2158873" y="533400"/>
                  </a:lnTo>
                  <a:lnTo>
                    <a:pt x="2161730" y="533400"/>
                  </a:lnTo>
                  <a:lnTo>
                    <a:pt x="2164092" y="584200"/>
                  </a:lnTo>
                  <a:lnTo>
                    <a:pt x="2165324" y="635000"/>
                  </a:lnTo>
                  <a:lnTo>
                    <a:pt x="2165642" y="685800"/>
                  </a:lnTo>
                  <a:lnTo>
                    <a:pt x="2165642" y="504799"/>
                  </a:lnTo>
                  <a:lnTo>
                    <a:pt x="2124252" y="482600"/>
                  </a:lnTo>
                  <a:lnTo>
                    <a:pt x="2076310" y="469900"/>
                  </a:lnTo>
                  <a:lnTo>
                    <a:pt x="1980819" y="419100"/>
                  </a:lnTo>
                  <a:lnTo>
                    <a:pt x="1934298" y="393700"/>
                  </a:lnTo>
                  <a:lnTo>
                    <a:pt x="1889290" y="368300"/>
                  </a:lnTo>
                  <a:lnTo>
                    <a:pt x="1846338" y="342900"/>
                  </a:lnTo>
                  <a:lnTo>
                    <a:pt x="1837372" y="330200"/>
                  </a:lnTo>
                  <a:lnTo>
                    <a:pt x="1828507" y="330200"/>
                  </a:lnTo>
                  <a:lnTo>
                    <a:pt x="1819757" y="317500"/>
                  </a:lnTo>
                  <a:lnTo>
                    <a:pt x="1811147" y="317500"/>
                  </a:lnTo>
                  <a:lnTo>
                    <a:pt x="1803933" y="304800"/>
                  </a:lnTo>
                  <a:lnTo>
                    <a:pt x="1796808" y="304800"/>
                  </a:lnTo>
                  <a:lnTo>
                    <a:pt x="1789734" y="292100"/>
                  </a:lnTo>
                  <a:lnTo>
                    <a:pt x="1782699" y="292100"/>
                  </a:lnTo>
                  <a:lnTo>
                    <a:pt x="1769846" y="279400"/>
                  </a:lnTo>
                  <a:lnTo>
                    <a:pt x="1759686" y="266700"/>
                  </a:lnTo>
                  <a:lnTo>
                    <a:pt x="1749691" y="266700"/>
                  </a:lnTo>
                  <a:lnTo>
                    <a:pt x="1739849" y="254000"/>
                  </a:lnTo>
                  <a:lnTo>
                    <a:pt x="1730184" y="241300"/>
                  </a:lnTo>
                  <a:lnTo>
                    <a:pt x="1722653" y="228600"/>
                  </a:lnTo>
                  <a:lnTo>
                    <a:pt x="1707718" y="215900"/>
                  </a:lnTo>
                  <a:lnTo>
                    <a:pt x="1700199" y="215900"/>
                  </a:lnTo>
                  <a:lnTo>
                    <a:pt x="1692579" y="203200"/>
                  </a:lnTo>
                  <a:lnTo>
                    <a:pt x="1684870" y="190500"/>
                  </a:lnTo>
                  <a:lnTo>
                    <a:pt x="1677047" y="190500"/>
                  </a:lnTo>
                  <a:lnTo>
                    <a:pt x="1669110" y="177800"/>
                  </a:lnTo>
                  <a:lnTo>
                    <a:pt x="1652943" y="165100"/>
                  </a:lnTo>
                  <a:lnTo>
                    <a:pt x="1619224" y="139700"/>
                  </a:lnTo>
                  <a:lnTo>
                    <a:pt x="1583385" y="114300"/>
                  </a:lnTo>
                  <a:lnTo>
                    <a:pt x="1545412" y="88900"/>
                  </a:lnTo>
                  <a:lnTo>
                    <a:pt x="1525727" y="76200"/>
                  </a:lnTo>
                  <a:lnTo>
                    <a:pt x="1515630" y="63500"/>
                  </a:lnTo>
                  <a:lnTo>
                    <a:pt x="1495145" y="63500"/>
                  </a:lnTo>
                  <a:lnTo>
                    <a:pt x="1484757" y="50800"/>
                  </a:lnTo>
                  <a:lnTo>
                    <a:pt x="1463954" y="50800"/>
                  </a:lnTo>
                  <a:lnTo>
                    <a:pt x="1453438" y="38100"/>
                  </a:lnTo>
                  <a:lnTo>
                    <a:pt x="1442847" y="38100"/>
                  </a:lnTo>
                  <a:lnTo>
                    <a:pt x="1399946" y="25400"/>
                  </a:lnTo>
                  <a:lnTo>
                    <a:pt x="1356372" y="25400"/>
                  </a:lnTo>
                  <a:lnTo>
                    <a:pt x="1312316" y="12700"/>
                  </a:lnTo>
                  <a:lnTo>
                    <a:pt x="1245666" y="12700"/>
                  </a:lnTo>
                  <a:lnTo>
                    <a:pt x="1223302" y="0"/>
                  </a:lnTo>
                  <a:lnTo>
                    <a:pt x="968095" y="0"/>
                  </a:lnTo>
                  <a:lnTo>
                    <a:pt x="945730" y="12700"/>
                  </a:lnTo>
                  <a:lnTo>
                    <a:pt x="879081" y="12700"/>
                  </a:lnTo>
                  <a:lnTo>
                    <a:pt x="835025" y="25400"/>
                  </a:lnTo>
                  <a:lnTo>
                    <a:pt x="791451" y="25400"/>
                  </a:lnTo>
                  <a:lnTo>
                    <a:pt x="748563" y="38100"/>
                  </a:lnTo>
                  <a:lnTo>
                    <a:pt x="737958" y="38100"/>
                  </a:lnTo>
                  <a:lnTo>
                    <a:pt x="727443" y="50800"/>
                  </a:lnTo>
                  <a:lnTo>
                    <a:pt x="706653" y="50800"/>
                  </a:lnTo>
                  <a:lnTo>
                    <a:pt x="696252" y="63500"/>
                  </a:lnTo>
                  <a:lnTo>
                    <a:pt x="675767" y="63500"/>
                  </a:lnTo>
                  <a:lnTo>
                    <a:pt x="665683" y="76200"/>
                  </a:lnTo>
                  <a:lnTo>
                    <a:pt x="626757" y="101600"/>
                  </a:lnTo>
                  <a:lnTo>
                    <a:pt x="589762" y="127000"/>
                  </a:lnTo>
                  <a:lnTo>
                    <a:pt x="555066" y="152400"/>
                  </a:lnTo>
                  <a:lnTo>
                    <a:pt x="522300" y="177800"/>
                  </a:lnTo>
                  <a:lnTo>
                    <a:pt x="514350" y="190500"/>
                  </a:lnTo>
                  <a:lnTo>
                    <a:pt x="506526" y="190500"/>
                  </a:lnTo>
                  <a:lnTo>
                    <a:pt x="498817" y="203200"/>
                  </a:lnTo>
                  <a:lnTo>
                    <a:pt x="491210" y="215900"/>
                  </a:lnTo>
                  <a:lnTo>
                    <a:pt x="483679" y="215900"/>
                  </a:lnTo>
                  <a:lnTo>
                    <a:pt x="468744" y="228600"/>
                  </a:lnTo>
                  <a:lnTo>
                    <a:pt x="461225" y="241300"/>
                  </a:lnTo>
                  <a:lnTo>
                    <a:pt x="451548" y="254000"/>
                  </a:lnTo>
                  <a:lnTo>
                    <a:pt x="441718" y="266700"/>
                  </a:lnTo>
                  <a:lnTo>
                    <a:pt x="431711" y="266700"/>
                  </a:lnTo>
                  <a:lnTo>
                    <a:pt x="421563" y="279400"/>
                  </a:lnTo>
                  <a:lnTo>
                    <a:pt x="408711" y="292100"/>
                  </a:lnTo>
                  <a:lnTo>
                    <a:pt x="401662" y="292100"/>
                  </a:lnTo>
                  <a:lnTo>
                    <a:pt x="394589" y="304800"/>
                  </a:lnTo>
                  <a:lnTo>
                    <a:pt x="387464" y="304800"/>
                  </a:lnTo>
                  <a:lnTo>
                    <a:pt x="380263" y="317500"/>
                  </a:lnTo>
                  <a:lnTo>
                    <a:pt x="371640" y="317500"/>
                  </a:lnTo>
                  <a:lnTo>
                    <a:pt x="362889" y="330200"/>
                  </a:lnTo>
                  <a:lnTo>
                    <a:pt x="354025" y="330200"/>
                  </a:lnTo>
                  <a:lnTo>
                    <a:pt x="345071" y="342900"/>
                  </a:lnTo>
                  <a:lnTo>
                    <a:pt x="302107" y="368300"/>
                  </a:lnTo>
                  <a:lnTo>
                    <a:pt x="257098" y="393700"/>
                  </a:lnTo>
                  <a:lnTo>
                    <a:pt x="210578" y="419100"/>
                  </a:lnTo>
                  <a:lnTo>
                    <a:pt x="115087" y="469900"/>
                  </a:lnTo>
                  <a:lnTo>
                    <a:pt x="67144" y="482600"/>
                  </a:lnTo>
                  <a:lnTo>
                    <a:pt x="19786" y="508000"/>
                  </a:lnTo>
                  <a:lnTo>
                    <a:pt x="15290" y="508000"/>
                  </a:lnTo>
                  <a:lnTo>
                    <a:pt x="12128" y="520700"/>
                  </a:lnTo>
                  <a:lnTo>
                    <a:pt x="10172" y="520700"/>
                  </a:lnTo>
                  <a:lnTo>
                    <a:pt x="9296" y="533400"/>
                  </a:lnTo>
                  <a:lnTo>
                    <a:pt x="8178" y="558800"/>
                  </a:lnTo>
                  <a:lnTo>
                    <a:pt x="7150" y="571500"/>
                  </a:lnTo>
                  <a:lnTo>
                    <a:pt x="6057" y="596900"/>
                  </a:lnTo>
                  <a:lnTo>
                    <a:pt x="48679" y="596900"/>
                  </a:lnTo>
                  <a:lnTo>
                    <a:pt x="50863" y="609600"/>
                  </a:lnTo>
                  <a:lnTo>
                    <a:pt x="56413" y="609600"/>
                  </a:lnTo>
                  <a:lnTo>
                    <a:pt x="59182" y="622300"/>
                  </a:lnTo>
                  <a:lnTo>
                    <a:pt x="62141" y="622300"/>
                  </a:lnTo>
                  <a:lnTo>
                    <a:pt x="63258" y="635000"/>
                  </a:lnTo>
                  <a:lnTo>
                    <a:pt x="63906" y="635000"/>
                  </a:lnTo>
                  <a:lnTo>
                    <a:pt x="64998" y="647700"/>
                  </a:lnTo>
                  <a:lnTo>
                    <a:pt x="65468" y="647700"/>
                  </a:lnTo>
                  <a:lnTo>
                    <a:pt x="65379" y="660400"/>
                  </a:lnTo>
                  <a:lnTo>
                    <a:pt x="65201" y="660400"/>
                  </a:lnTo>
                  <a:lnTo>
                    <a:pt x="62560" y="711200"/>
                  </a:lnTo>
                  <a:lnTo>
                    <a:pt x="60261" y="762000"/>
                  </a:lnTo>
                  <a:lnTo>
                    <a:pt x="58318" y="825500"/>
                  </a:lnTo>
                  <a:lnTo>
                    <a:pt x="56730" y="876300"/>
                  </a:lnTo>
                  <a:lnTo>
                    <a:pt x="55486" y="927100"/>
                  </a:lnTo>
                  <a:lnTo>
                    <a:pt x="54597" y="977900"/>
                  </a:lnTo>
                  <a:lnTo>
                    <a:pt x="54076" y="1041400"/>
                  </a:lnTo>
                  <a:lnTo>
                    <a:pt x="53898" y="1092200"/>
                  </a:lnTo>
                  <a:lnTo>
                    <a:pt x="54076" y="1143000"/>
                  </a:lnTo>
                  <a:lnTo>
                    <a:pt x="54597" y="1193800"/>
                  </a:lnTo>
                  <a:lnTo>
                    <a:pt x="55486" y="1257300"/>
                  </a:lnTo>
                  <a:lnTo>
                    <a:pt x="56730" y="1308100"/>
                  </a:lnTo>
                  <a:lnTo>
                    <a:pt x="58318" y="1358900"/>
                  </a:lnTo>
                  <a:lnTo>
                    <a:pt x="60261" y="1409700"/>
                  </a:lnTo>
                  <a:lnTo>
                    <a:pt x="62560" y="1473200"/>
                  </a:lnTo>
                  <a:lnTo>
                    <a:pt x="65201" y="1524000"/>
                  </a:lnTo>
                  <a:lnTo>
                    <a:pt x="65468" y="1524000"/>
                  </a:lnTo>
                  <a:lnTo>
                    <a:pt x="65328" y="1536700"/>
                  </a:lnTo>
                  <a:lnTo>
                    <a:pt x="64998" y="1536700"/>
                  </a:lnTo>
                  <a:lnTo>
                    <a:pt x="63906" y="1549400"/>
                  </a:lnTo>
                  <a:lnTo>
                    <a:pt x="62153" y="1549400"/>
                  </a:lnTo>
                  <a:lnTo>
                    <a:pt x="60477" y="1562100"/>
                  </a:lnTo>
                  <a:lnTo>
                    <a:pt x="59182" y="1562100"/>
                  </a:lnTo>
                  <a:lnTo>
                    <a:pt x="56413" y="1574800"/>
                  </a:lnTo>
                  <a:lnTo>
                    <a:pt x="45415" y="1574800"/>
                  </a:lnTo>
                  <a:lnTo>
                    <a:pt x="32156" y="1587500"/>
                  </a:lnTo>
                  <a:lnTo>
                    <a:pt x="6057" y="1587500"/>
                  </a:lnTo>
                  <a:lnTo>
                    <a:pt x="6654" y="1600200"/>
                  </a:lnTo>
                  <a:lnTo>
                    <a:pt x="8153" y="1625600"/>
                  </a:lnTo>
                  <a:lnTo>
                    <a:pt x="9296" y="1651000"/>
                  </a:lnTo>
                  <a:lnTo>
                    <a:pt x="10172" y="1651000"/>
                  </a:lnTo>
                  <a:lnTo>
                    <a:pt x="12128" y="1663700"/>
                  </a:lnTo>
                  <a:lnTo>
                    <a:pt x="15290" y="1676400"/>
                  </a:lnTo>
                  <a:lnTo>
                    <a:pt x="19786" y="1676400"/>
                  </a:lnTo>
                  <a:lnTo>
                    <a:pt x="67144" y="1701800"/>
                  </a:lnTo>
                  <a:lnTo>
                    <a:pt x="115087" y="1714500"/>
                  </a:lnTo>
                  <a:lnTo>
                    <a:pt x="210578" y="1765300"/>
                  </a:lnTo>
                  <a:lnTo>
                    <a:pt x="257098" y="1790700"/>
                  </a:lnTo>
                  <a:lnTo>
                    <a:pt x="302107" y="1816100"/>
                  </a:lnTo>
                  <a:lnTo>
                    <a:pt x="345071" y="1841500"/>
                  </a:lnTo>
                  <a:lnTo>
                    <a:pt x="354025" y="1841500"/>
                  </a:lnTo>
                  <a:lnTo>
                    <a:pt x="362889" y="1854200"/>
                  </a:lnTo>
                  <a:lnTo>
                    <a:pt x="371640" y="1854200"/>
                  </a:lnTo>
                  <a:lnTo>
                    <a:pt x="380263" y="1866900"/>
                  </a:lnTo>
                  <a:lnTo>
                    <a:pt x="387464" y="1866900"/>
                  </a:lnTo>
                  <a:lnTo>
                    <a:pt x="394589" y="1879600"/>
                  </a:lnTo>
                  <a:lnTo>
                    <a:pt x="401662" y="1879600"/>
                  </a:lnTo>
                  <a:lnTo>
                    <a:pt x="408711" y="1892300"/>
                  </a:lnTo>
                  <a:lnTo>
                    <a:pt x="421563" y="1905000"/>
                  </a:lnTo>
                  <a:lnTo>
                    <a:pt x="431711" y="1905000"/>
                  </a:lnTo>
                  <a:lnTo>
                    <a:pt x="441718" y="1917700"/>
                  </a:lnTo>
                  <a:lnTo>
                    <a:pt x="451548" y="1930400"/>
                  </a:lnTo>
                  <a:lnTo>
                    <a:pt x="461225" y="1943100"/>
                  </a:lnTo>
                  <a:lnTo>
                    <a:pt x="468744" y="1943100"/>
                  </a:lnTo>
                  <a:lnTo>
                    <a:pt x="483679" y="1968500"/>
                  </a:lnTo>
                  <a:lnTo>
                    <a:pt x="491210" y="1968500"/>
                  </a:lnTo>
                  <a:lnTo>
                    <a:pt x="498817" y="1981200"/>
                  </a:lnTo>
                  <a:lnTo>
                    <a:pt x="506526" y="1993900"/>
                  </a:lnTo>
                  <a:lnTo>
                    <a:pt x="514350" y="1993900"/>
                  </a:lnTo>
                  <a:lnTo>
                    <a:pt x="522300" y="2006600"/>
                  </a:lnTo>
                  <a:lnTo>
                    <a:pt x="555066" y="2032000"/>
                  </a:lnTo>
                  <a:lnTo>
                    <a:pt x="589762" y="2057400"/>
                  </a:lnTo>
                  <a:lnTo>
                    <a:pt x="626757" y="2082800"/>
                  </a:lnTo>
                  <a:lnTo>
                    <a:pt x="665683" y="2108200"/>
                  </a:lnTo>
                  <a:lnTo>
                    <a:pt x="675767" y="2108200"/>
                  </a:lnTo>
                  <a:lnTo>
                    <a:pt x="685952" y="2120900"/>
                  </a:lnTo>
                  <a:lnTo>
                    <a:pt x="706653" y="2120900"/>
                  </a:lnTo>
                  <a:lnTo>
                    <a:pt x="717003" y="2133600"/>
                  </a:lnTo>
                  <a:lnTo>
                    <a:pt x="737958" y="2133600"/>
                  </a:lnTo>
                  <a:lnTo>
                    <a:pt x="748563" y="2146300"/>
                  </a:lnTo>
                  <a:lnTo>
                    <a:pt x="791451" y="2159000"/>
                  </a:lnTo>
                  <a:lnTo>
                    <a:pt x="835025" y="2159000"/>
                  </a:lnTo>
                  <a:lnTo>
                    <a:pt x="879081" y="2171700"/>
                  </a:lnTo>
                  <a:lnTo>
                    <a:pt x="1312316" y="2171700"/>
                  </a:lnTo>
                  <a:lnTo>
                    <a:pt x="1356372" y="2159000"/>
                  </a:lnTo>
                  <a:lnTo>
                    <a:pt x="1399946" y="2159000"/>
                  </a:lnTo>
                  <a:lnTo>
                    <a:pt x="1442847" y="2146300"/>
                  </a:lnTo>
                  <a:lnTo>
                    <a:pt x="1453438" y="2133600"/>
                  </a:lnTo>
                  <a:lnTo>
                    <a:pt x="1474393" y="2133600"/>
                  </a:lnTo>
                  <a:lnTo>
                    <a:pt x="1484757" y="2120900"/>
                  </a:lnTo>
                  <a:lnTo>
                    <a:pt x="1505445" y="2120900"/>
                  </a:lnTo>
                  <a:lnTo>
                    <a:pt x="1515630" y="2108200"/>
                  </a:lnTo>
                  <a:lnTo>
                    <a:pt x="1525727" y="2108200"/>
                  </a:lnTo>
                  <a:lnTo>
                    <a:pt x="1545412" y="2095500"/>
                  </a:lnTo>
                  <a:lnTo>
                    <a:pt x="1583385" y="2070100"/>
                  </a:lnTo>
                  <a:lnTo>
                    <a:pt x="1619224" y="2044700"/>
                  </a:lnTo>
                  <a:lnTo>
                    <a:pt x="1652943" y="2019300"/>
                  </a:lnTo>
                  <a:lnTo>
                    <a:pt x="1677047" y="1993900"/>
                  </a:lnTo>
                  <a:lnTo>
                    <a:pt x="1684870" y="1993900"/>
                  </a:lnTo>
                  <a:lnTo>
                    <a:pt x="1692579" y="1981200"/>
                  </a:lnTo>
                  <a:lnTo>
                    <a:pt x="1700199" y="1968500"/>
                  </a:lnTo>
                  <a:lnTo>
                    <a:pt x="1707718" y="1968500"/>
                  </a:lnTo>
                  <a:lnTo>
                    <a:pt x="1722653" y="1943100"/>
                  </a:lnTo>
                  <a:lnTo>
                    <a:pt x="1730184" y="1943100"/>
                  </a:lnTo>
                  <a:lnTo>
                    <a:pt x="1739849" y="1930400"/>
                  </a:lnTo>
                  <a:lnTo>
                    <a:pt x="1749691" y="1917700"/>
                  </a:lnTo>
                  <a:lnTo>
                    <a:pt x="1759686" y="1905000"/>
                  </a:lnTo>
                  <a:lnTo>
                    <a:pt x="1769846" y="1905000"/>
                  </a:lnTo>
                  <a:lnTo>
                    <a:pt x="1782699" y="1892300"/>
                  </a:lnTo>
                  <a:lnTo>
                    <a:pt x="1789734" y="1879600"/>
                  </a:lnTo>
                  <a:lnTo>
                    <a:pt x="1796808" y="1879600"/>
                  </a:lnTo>
                  <a:lnTo>
                    <a:pt x="1803933" y="1866900"/>
                  </a:lnTo>
                  <a:lnTo>
                    <a:pt x="1811147" y="1866900"/>
                  </a:lnTo>
                  <a:lnTo>
                    <a:pt x="1819757" y="1854200"/>
                  </a:lnTo>
                  <a:lnTo>
                    <a:pt x="1828507" y="1854200"/>
                  </a:lnTo>
                  <a:lnTo>
                    <a:pt x="1837372" y="1841500"/>
                  </a:lnTo>
                  <a:lnTo>
                    <a:pt x="1846338" y="1841500"/>
                  </a:lnTo>
                  <a:lnTo>
                    <a:pt x="1889290" y="1816100"/>
                  </a:lnTo>
                  <a:lnTo>
                    <a:pt x="1934298" y="1790700"/>
                  </a:lnTo>
                  <a:lnTo>
                    <a:pt x="1980819" y="1765300"/>
                  </a:lnTo>
                  <a:lnTo>
                    <a:pt x="2076310" y="1714500"/>
                  </a:lnTo>
                  <a:lnTo>
                    <a:pt x="2124252" y="1701800"/>
                  </a:lnTo>
                  <a:lnTo>
                    <a:pt x="2171623" y="1676400"/>
                  </a:lnTo>
                  <a:lnTo>
                    <a:pt x="2176107" y="1676400"/>
                  </a:lnTo>
                  <a:lnTo>
                    <a:pt x="2179269" y="1663700"/>
                  </a:lnTo>
                  <a:lnTo>
                    <a:pt x="2181225" y="1651000"/>
                  </a:lnTo>
                  <a:lnTo>
                    <a:pt x="2182114" y="1651000"/>
                  </a:lnTo>
                  <a:lnTo>
                    <a:pt x="2184958" y="1600200"/>
                  </a:lnTo>
                  <a:lnTo>
                    <a:pt x="2187549" y="1549400"/>
                  </a:lnTo>
                  <a:lnTo>
                    <a:pt x="2189861" y="1498600"/>
                  </a:lnTo>
                  <a:lnTo>
                    <a:pt x="2191905" y="1447800"/>
                  </a:lnTo>
                  <a:lnTo>
                    <a:pt x="2193671" y="1397000"/>
                  </a:lnTo>
                  <a:lnTo>
                    <a:pt x="2195169" y="1346200"/>
                  </a:lnTo>
                  <a:lnTo>
                    <a:pt x="2196388" y="1295400"/>
                  </a:lnTo>
                  <a:lnTo>
                    <a:pt x="2197341" y="1244600"/>
                  </a:lnTo>
                  <a:lnTo>
                    <a:pt x="2198027" y="1193800"/>
                  </a:lnTo>
                  <a:lnTo>
                    <a:pt x="2198433" y="1143000"/>
                  </a:lnTo>
                  <a:lnTo>
                    <a:pt x="2198573" y="1092200"/>
                  </a:lnTo>
                  <a:close/>
                </a:path>
              </a:pathLst>
            </a:custGeom>
            <a:solidFill>
              <a:srgbClr val="1D1D1B"/>
            </a:solidFill>
          </p:spPr>
          <p:txBody>
            <a:bodyPr wrap="square" lIns="0" tIns="0" rIns="0" bIns="0" rtlCol="0"/>
            <a:lstStyle/>
            <a:p>
              <a:endParaRPr/>
            </a:p>
          </p:txBody>
        </p:sp>
        <p:sp>
          <p:nvSpPr>
            <p:cNvPr id="18" name="object 18"/>
            <p:cNvSpPr/>
            <p:nvPr/>
          </p:nvSpPr>
          <p:spPr>
            <a:xfrm>
              <a:off x="2458923" y="2035365"/>
              <a:ext cx="110489" cy="47625"/>
            </a:xfrm>
            <a:custGeom>
              <a:avLst/>
              <a:gdLst/>
              <a:ahLst/>
              <a:cxnLst/>
              <a:rect l="l" t="t" r="r" b="b"/>
              <a:pathLst>
                <a:path w="110489" h="47625">
                  <a:moveTo>
                    <a:pt x="47167" y="23558"/>
                  </a:moveTo>
                  <a:lnTo>
                    <a:pt x="45313" y="14401"/>
                  </a:lnTo>
                  <a:lnTo>
                    <a:pt x="40259" y="6908"/>
                  </a:lnTo>
                  <a:lnTo>
                    <a:pt x="32753" y="1854"/>
                  </a:lnTo>
                  <a:lnTo>
                    <a:pt x="23571" y="0"/>
                  </a:lnTo>
                  <a:lnTo>
                    <a:pt x="14389" y="1854"/>
                  </a:lnTo>
                  <a:lnTo>
                    <a:pt x="6896" y="6908"/>
                  </a:lnTo>
                  <a:lnTo>
                    <a:pt x="1841" y="14401"/>
                  </a:lnTo>
                  <a:lnTo>
                    <a:pt x="0" y="23558"/>
                  </a:lnTo>
                  <a:lnTo>
                    <a:pt x="1841" y="32753"/>
                  </a:lnTo>
                  <a:lnTo>
                    <a:pt x="6896" y="40259"/>
                  </a:lnTo>
                  <a:lnTo>
                    <a:pt x="14389" y="45313"/>
                  </a:lnTo>
                  <a:lnTo>
                    <a:pt x="23571" y="47155"/>
                  </a:lnTo>
                  <a:lnTo>
                    <a:pt x="32753" y="45313"/>
                  </a:lnTo>
                  <a:lnTo>
                    <a:pt x="40259" y="40259"/>
                  </a:lnTo>
                  <a:lnTo>
                    <a:pt x="45313" y="32753"/>
                  </a:lnTo>
                  <a:lnTo>
                    <a:pt x="47167" y="23558"/>
                  </a:lnTo>
                  <a:close/>
                </a:path>
                <a:path w="110489" h="47625">
                  <a:moveTo>
                    <a:pt x="110032" y="15481"/>
                  </a:moveTo>
                  <a:lnTo>
                    <a:pt x="102971" y="8407"/>
                  </a:lnTo>
                  <a:lnTo>
                    <a:pt x="85648" y="8407"/>
                  </a:lnTo>
                  <a:lnTo>
                    <a:pt x="78587" y="15481"/>
                  </a:lnTo>
                  <a:lnTo>
                    <a:pt x="78587" y="32791"/>
                  </a:lnTo>
                  <a:lnTo>
                    <a:pt x="85648" y="39852"/>
                  </a:lnTo>
                  <a:lnTo>
                    <a:pt x="102971" y="39852"/>
                  </a:lnTo>
                  <a:lnTo>
                    <a:pt x="110032" y="32791"/>
                  </a:lnTo>
                  <a:lnTo>
                    <a:pt x="110032" y="15481"/>
                  </a:lnTo>
                  <a:close/>
                </a:path>
              </a:pathLst>
            </a:custGeom>
            <a:solidFill>
              <a:srgbClr val="EA580D"/>
            </a:solidFill>
          </p:spPr>
          <p:txBody>
            <a:bodyPr wrap="square" lIns="0" tIns="0" rIns="0" bIns="0" rtlCol="0"/>
            <a:lstStyle/>
            <a:p>
              <a:endParaRPr/>
            </a:p>
          </p:txBody>
        </p:sp>
        <p:sp>
          <p:nvSpPr>
            <p:cNvPr id="19" name="object 19"/>
            <p:cNvSpPr/>
            <p:nvPr/>
          </p:nvSpPr>
          <p:spPr>
            <a:xfrm>
              <a:off x="2358313" y="2024342"/>
              <a:ext cx="69164" cy="69176"/>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2192642" y="1996046"/>
              <a:ext cx="130073" cy="125768"/>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2194204" y="3181439"/>
              <a:ext cx="130060" cy="125755"/>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2356713" y="3220732"/>
              <a:ext cx="110489" cy="47625"/>
            </a:xfrm>
            <a:custGeom>
              <a:avLst/>
              <a:gdLst/>
              <a:ahLst/>
              <a:cxnLst/>
              <a:rect l="l" t="t" r="r" b="b"/>
              <a:pathLst>
                <a:path w="110489" h="47625">
                  <a:moveTo>
                    <a:pt x="31445" y="14922"/>
                  </a:moveTo>
                  <a:lnTo>
                    <a:pt x="24384" y="7861"/>
                  </a:lnTo>
                  <a:lnTo>
                    <a:pt x="7061" y="7861"/>
                  </a:lnTo>
                  <a:lnTo>
                    <a:pt x="0" y="14922"/>
                  </a:lnTo>
                  <a:lnTo>
                    <a:pt x="0" y="32245"/>
                  </a:lnTo>
                  <a:lnTo>
                    <a:pt x="7061" y="39306"/>
                  </a:lnTo>
                  <a:lnTo>
                    <a:pt x="24384" y="39306"/>
                  </a:lnTo>
                  <a:lnTo>
                    <a:pt x="31445" y="32245"/>
                  </a:lnTo>
                  <a:lnTo>
                    <a:pt x="31445" y="14922"/>
                  </a:lnTo>
                  <a:close/>
                </a:path>
                <a:path w="110489" h="47625">
                  <a:moveTo>
                    <a:pt x="110058" y="23583"/>
                  </a:moveTo>
                  <a:lnTo>
                    <a:pt x="108204" y="14414"/>
                  </a:lnTo>
                  <a:lnTo>
                    <a:pt x="103149" y="6921"/>
                  </a:lnTo>
                  <a:lnTo>
                    <a:pt x="95656" y="1866"/>
                  </a:lnTo>
                  <a:lnTo>
                    <a:pt x="86474" y="0"/>
                  </a:lnTo>
                  <a:lnTo>
                    <a:pt x="77292" y="1866"/>
                  </a:lnTo>
                  <a:lnTo>
                    <a:pt x="69799" y="6921"/>
                  </a:lnTo>
                  <a:lnTo>
                    <a:pt x="64744" y="14414"/>
                  </a:lnTo>
                  <a:lnTo>
                    <a:pt x="62903" y="23583"/>
                  </a:lnTo>
                  <a:lnTo>
                    <a:pt x="64744" y="32766"/>
                  </a:lnTo>
                  <a:lnTo>
                    <a:pt x="69799" y="40271"/>
                  </a:lnTo>
                  <a:lnTo>
                    <a:pt x="77292" y="45326"/>
                  </a:lnTo>
                  <a:lnTo>
                    <a:pt x="86474" y="47167"/>
                  </a:lnTo>
                  <a:lnTo>
                    <a:pt x="95656" y="45326"/>
                  </a:lnTo>
                  <a:lnTo>
                    <a:pt x="103149" y="40271"/>
                  </a:lnTo>
                  <a:lnTo>
                    <a:pt x="108204" y="32766"/>
                  </a:lnTo>
                  <a:lnTo>
                    <a:pt x="110058" y="23583"/>
                  </a:lnTo>
                  <a:close/>
                </a:path>
              </a:pathLst>
            </a:custGeom>
            <a:solidFill>
              <a:srgbClr val="0092D5"/>
            </a:solidFill>
          </p:spPr>
          <p:txBody>
            <a:bodyPr wrap="square" lIns="0" tIns="0" rIns="0" bIns="0" rtlCol="0"/>
            <a:lstStyle/>
            <a:p>
              <a:endParaRPr/>
            </a:p>
          </p:txBody>
        </p:sp>
        <p:sp>
          <p:nvSpPr>
            <p:cNvPr id="23" name="object 23"/>
            <p:cNvSpPr/>
            <p:nvPr/>
          </p:nvSpPr>
          <p:spPr>
            <a:xfrm>
              <a:off x="2498204" y="3209722"/>
              <a:ext cx="69151" cy="69176"/>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1907755" y="2803017"/>
              <a:ext cx="831850" cy="300990"/>
            </a:xfrm>
            <a:custGeom>
              <a:avLst/>
              <a:gdLst/>
              <a:ahLst/>
              <a:cxnLst/>
              <a:rect l="l" t="t" r="r" b="b"/>
              <a:pathLst>
                <a:path w="831850" h="300989">
                  <a:moveTo>
                    <a:pt x="374157" y="215900"/>
                  </a:moveTo>
                  <a:lnTo>
                    <a:pt x="330809" y="215900"/>
                  </a:lnTo>
                  <a:lnTo>
                    <a:pt x="356234" y="218440"/>
                  </a:lnTo>
                  <a:lnTo>
                    <a:pt x="378539" y="226060"/>
                  </a:lnTo>
                  <a:lnTo>
                    <a:pt x="399582" y="236220"/>
                  </a:lnTo>
                  <a:lnTo>
                    <a:pt x="451722" y="266700"/>
                  </a:lnTo>
                  <a:lnTo>
                    <a:pt x="480985" y="279400"/>
                  </a:lnTo>
                  <a:lnTo>
                    <a:pt x="511826" y="289560"/>
                  </a:lnTo>
                  <a:lnTo>
                    <a:pt x="547065" y="294640"/>
                  </a:lnTo>
                  <a:lnTo>
                    <a:pt x="554380" y="295910"/>
                  </a:lnTo>
                  <a:lnTo>
                    <a:pt x="582015" y="300990"/>
                  </a:lnTo>
                  <a:lnTo>
                    <a:pt x="594626" y="299720"/>
                  </a:lnTo>
                  <a:lnTo>
                    <a:pt x="601192" y="298450"/>
                  </a:lnTo>
                  <a:lnTo>
                    <a:pt x="613016" y="297180"/>
                  </a:lnTo>
                  <a:lnTo>
                    <a:pt x="621334" y="295910"/>
                  </a:lnTo>
                  <a:lnTo>
                    <a:pt x="672134" y="295910"/>
                  </a:lnTo>
                  <a:lnTo>
                    <a:pt x="672566" y="293370"/>
                  </a:lnTo>
                  <a:lnTo>
                    <a:pt x="654888" y="293370"/>
                  </a:lnTo>
                  <a:lnTo>
                    <a:pt x="646945" y="292100"/>
                  </a:lnTo>
                  <a:lnTo>
                    <a:pt x="582498" y="292100"/>
                  </a:lnTo>
                  <a:lnTo>
                    <a:pt x="562698" y="288290"/>
                  </a:lnTo>
                  <a:lnTo>
                    <a:pt x="555370" y="287020"/>
                  </a:lnTo>
                  <a:lnTo>
                    <a:pt x="547852" y="287020"/>
                  </a:lnTo>
                  <a:lnTo>
                    <a:pt x="513562" y="281940"/>
                  </a:lnTo>
                  <a:lnTo>
                    <a:pt x="483555" y="271780"/>
                  </a:lnTo>
                  <a:lnTo>
                    <a:pt x="455087" y="259080"/>
                  </a:lnTo>
                  <a:lnTo>
                    <a:pt x="425411" y="242570"/>
                  </a:lnTo>
                  <a:lnTo>
                    <a:pt x="404837" y="229870"/>
                  </a:lnTo>
                  <a:lnTo>
                    <a:pt x="384740" y="219710"/>
                  </a:lnTo>
                  <a:lnTo>
                    <a:pt x="374157" y="215900"/>
                  </a:lnTo>
                  <a:close/>
                </a:path>
                <a:path w="831850" h="300989">
                  <a:moveTo>
                    <a:pt x="672134" y="295910"/>
                  </a:moveTo>
                  <a:lnTo>
                    <a:pt x="627125" y="295910"/>
                  </a:lnTo>
                  <a:lnTo>
                    <a:pt x="635130" y="297180"/>
                  </a:lnTo>
                  <a:lnTo>
                    <a:pt x="645612" y="299720"/>
                  </a:lnTo>
                  <a:lnTo>
                    <a:pt x="655620" y="300990"/>
                  </a:lnTo>
                  <a:lnTo>
                    <a:pt x="662203" y="300990"/>
                  </a:lnTo>
                  <a:lnTo>
                    <a:pt x="668096" y="299720"/>
                  </a:lnTo>
                  <a:lnTo>
                    <a:pt x="672134" y="295910"/>
                  </a:lnTo>
                  <a:close/>
                </a:path>
                <a:path w="831850" h="300989">
                  <a:moveTo>
                    <a:pt x="672561" y="280670"/>
                  </a:moveTo>
                  <a:lnTo>
                    <a:pt x="651040" y="280670"/>
                  </a:lnTo>
                  <a:lnTo>
                    <a:pt x="658875" y="283210"/>
                  </a:lnTo>
                  <a:lnTo>
                    <a:pt x="665352" y="285750"/>
                  </a:lnTo>
                  <a:lnTo>
                    <a:pt x="665632" y="289560"/>
                  </a:lnTo>
                  <a:lnTo>
                    <a:pt x="664209" y="293370"/>
                  </a:lnTo>
                  <a:lnTo>
                    <a:pt x="672566" y="293370"/>
                  </a:lnTo>
                  <a:lnTo>
                    <a:pt x="673646" y="287020"/>
                  </a:lnTo>
                  <a:lnTo>
                    <a:pt x="673328" y="283210"/>
                  </a:lnTo>
                  <a:lnTo>
                    <a:pt x="672561" y="280670"/>
                  </a:lnTo>
                  <a:close/>
                </a:path>
                <a:path w="831850" h="300989">
                  <a:moveTo>
                    <a:pt x="644296" y="271780"/>
                  </a:moveTo>
                  <a:lnTo>
                    <a:pt x="636685" y="273050"/>
                  </a:lnTo>
                  <a:lnTo>
                    <a:pt x="630513" y="275590"/>
                  </a:lnTo>
                  <a:lnTo>
                    <a:pt x="626079" y="280670"/>
                  </a:lnTo>
                  <a:lnTo>
                    <a:pt x="623684" y="288290"/>
                  </a:lnTo>
                  <a:lnTo>
                    <a:pt x="617867" y="288290"/>
                  </a:lnTo>
                  <a:lnTo>
                    <a:pt x="611771" y="289560"/>
                  </a:lnTo>
                  <a:lnTo>
                    <a:pt x="600417" y="290830"/>
                  </a:lnTo>
                  <a:lnTo>
                    <a:pt x="594067" y="292100"/>
                  </a:lnTo>
                  <a:lnTo>
                    <a:pt x="646945" y="292100"/>
                  </a:lnTo>
                  <a:lnTo>
                    <a:pt x="638481" y="289560"/>
                  </a:lnTo>
                  <a:lnTo>
                    <a:pt x="631723" y="288290"/>
                  </a:lnTo>
                  <a:lnTo>
                    <a:pt x="633006" y="281940"/>
                  </a:lnTo>
                  <a:lnTo>
                    <a:pt x="637616" y="280670"/>
                  </a:lnTo>
                  <a:lnTo>
                    <a:pt x="672561" y="280670"/>
                  </a:lnTo>
                  <a:lnTo>
                    <a:pt x="671410" y="276860"/>
                  </a:lnTo>
                  <a:lnTo>
                    <a:pt x="670712" y="275590"/>
                  </a:lnTo>
                  <a:lnTo>
                    <a:pt x="661238" y="275590"/>
                  </a:lnTo>
                  <a:lnTo>
                    <a:pt x="655802" y="274320"/>
                  </a:lnTo>
                  <a:lnTo>
                    <a:pt x="644296" y="271780"/>
                  </a:lnTo>
                  <a:close/>
                </a:path>
                <a:path w="831850" h="300989">
                  <a:moveTo>
                    <a:pt x="637162" y="250190"/>
                  </a:moveTo>
                  <a:lnTo>
                    <a:pt x="606042" y="250190"/>
                  </a:lnTo>
                  <a:lnTo>
                    <a:pt x="623239" y="252730"/>
                  </a:lnTo>
                  <a:lnTo>
                    <a:pt x="631316" y="256540"/>
                  </a:lnTo>
                  <a:lnTo>
                    <a:pt x="638812" y="259080"/>
                  </a:lnTo>
                  <a:lnTo>
                    <a:pt x="647168" y="264160"/>
                  </a:lnTo>
                  <a:lnTo>
                    <a:pt x="655078" y="269240"/>
                  </a:lnTo>
                  <a:lnTo>
                    <a:pt x="661238" y="275590"/>
                  </a:lnTo>
                  <a:lnTo>
                    <a:pt x="670712" y="275590"/>
                  </a:lnTo>
                  <a:lnTo>
                    <a:pt x="643011" y="252730"/>
                  </a:lnTo>
                  <a:lnTo>
                    <a:pt x="637162" y="250190"/>
                  </a:lnTo>
                  <a:close/>
                </a:path>
                <a:path w="831850" h="300989">
                  <a:moveTo>
                    <a:pt x="582485" y="240030"/>
                  </a:moveTo>
                  <a:lnTo>
                    <a:pt x="564108" y="240030"/>
                  </a:lnTo>
                  <a:lnTo>
                    <a:pt x="568299" y="242570"/>
                  </a:lnTo>
                  <a:lnTo>
                    <a:pt x="573443" y="245110"/>
                  </a:lnTo>
                  <a:lnTo>
                    <a:pt x="583691" y="248920"/>
                  </a:lnTo>
                  <a:lnTo>
                    <a:pt x="592061" y="251460"/>
                  </a:lnTo>
                  <a:lnTo>
                    <a:pt x="597522" y="250190"/>
                  </a:lnTo>
                  <a:lnTo>
                    <a:pt x="637162" y="250190"/>
                  </a:lnTo>
                  <a:lnTo>
                    <a:pt x="625285" y="245110"/>
                  </a:lnTo>
                  <a:lnTo>
                    <a:pt x="606257" y="242570"/>
                  </a:lnTo>
                  <a:lnTo>
                    <a:pt x="591197" y="242570"/>
                  </a:lnTo>
                  <a:lnTo>
                    <a:pt x="586295" y="241300"/>
                  </a:lnTo>
                  <a:lnTo>
                    <a:pt x="582485" y="240030"/>
                  </a:lnTo>
                  <a:close/>
                </a:path>
                <a:path w="831850" h="300989">
                  <a:moveTo>
                    <a:pt x="661819" y="222250"/>
                  </a:moveTo>
                  <a:lnTo>
                    <a:pt x="605633" y="222250"/>
                  </a:lnTo>
                  <a:lnTo>
                    <a:pt x="589748" y="224790"/>
                  </a:lnTo>
                  <a:lnTo>
                    <a:pt x="574203" y="228600"/>
                  </a:lnTo>
                  <a:lnTo>
                    <a:pt x="557047" y="233680"/>
                  </a:lnTo>
                  <a:lnTo>
                    <a:pt x="546506" y="237490"/>
                  </a:lnTo>
                  <a:lnTo>
                    <a:pt x="539114" y="238760"/>
                  </a:lnTo>
                  <a:lnTo>
                    <a:pt x="537908" y="241300"/>
                  </a:lnTo>
                  <a:lnTo>
                    <a:pt x="539140" y="245110"/>
                  </a:lnTo>
                  <a:lnTo>
                    <a:pt x="541400" y="246380"/>
                  </a:lnTo>
                  <a:lnTo>
                    <a:pt x="550405" y="243840"/>
                  </a:lnTo>
                  <a:lnTo>
                    <a:pt x="557250" y="242570"/>
                  </a:lnTo>
                  <a:lnTo>
                    <a:pt x="564108" y="240030"/>
                  </a:lnTo>
                  <a:lnTo>
                    <a:pt x="582485" y="240030"/>
                  </a:lnTo>
                  <a:lnTo>
                    <a:pt x="578675" y="238760"/>
                  </a:lnTo>
                  <a:lnTo>
                    <a:pt x="576376" y="237490"/>
                  </a:lnTo>
                  <a:lnTo>
                    <a:pt x="574192" y="236220"/>
                  </a:lnTo>
                  <a:lnTo>
                    <a:pt x="598517" y="231140"/>
                  </a:lnTo>
                  <a:lnTo>
                    <a:pt x="610670" y="229870"/>
                  </a:lnTo>
                  <a:lnTo>
                    <a:pt x="798808" y="229870"/>
                  </a:lnTo>
                  <a:lnTo>
                    <a:pt x="799736" y="228600"/>
                  </a:lnTo>
                  <a:lnTo>
                    <a:pt x="758082" y="228600"/>
                  </a:lnTo>
                  <a:lnTo>
                    <a:pt x="746409" y="227330"/>
                  </a:lnTo>
                  <a:lnTo>
                    <a:pt x="735418" y="227330"/>
                  </a:lnTo>
                  <a:lnTo>
                    <a:pt x="731189" y="226060"/>
                  </a:lnTo>
                  <a:lnTo>
                    <a:pt x="717588" y="224790"/>
                  </a:lnTo>
                  <a:lnTo>
                    <a:pt x="714997" y="224790"/>
                  </a:lnTo>
                  <a:lnTo>
                    <a:pt x="680814" y="223520"/>
                  </a:lnTo>
                  <a:lnTo>
                    <a:pt x="661819" y="222250"/>
                  </a:lnTo>
                  <a:close/>
                </a:path>
                <a:path w="831850" h="300989">
                  <a:moveTo>
                    <a:pt x="210604" y="215900"/>
                  </a:moveTo>
                  <a:lnTo>
                    <a:pt x="200367" y="215900"/>
                  </a:lnTo>
                  <a:lnTo>
                    <a:pt x="201053" y="217170"/>
                  </a:lnTo>
                  <a:lnTo>
                    <a:pt x="206247" y="222250"/>
                  </a:lnTo>
                  <a:lnTo>
                    <a:pt x="209829" y="226060"/>
                  </a:lnTo>
                  <a:lnTo>
                    <a:pt x="245902" y="241300"/>
                  </a:lnTo>
                  <a:lnTo>
                    <a:pt x="285225" y="241300"/>
                  </a:lnTo>
                  <a:lnTo>
                    <a:pt x="298447" y="238760"/>
                  </a:lnTo>
                  <a:lnTo>
                    <a:pt x="304826" y="236220"/>
                  </a:lnTo>
                  <a:lnTo>
                    <a:pt x="310894" y="233680"/>
                  </a:lnTo>
                  <a:lnTo>
                    <a:pt x="248894" y="233680"/>
                  </a:lnTo>
                  <a:lnTo>
                    <a:pt x="232841" y="231140"/>
                  </a:lnTo>
                  <a:lnTo>
                    <a:pt x="225755" y="228600"/>
                  </a:lnTo>
                  <a:lnTo>
                    <a:pt x="215036" y="219710"/>
                  </a:lnTo>
                  <a:lnTo>
                    <a:pt x="211747" y="217170"/>
                  </a:lnTo>
                  <a:lnTo>
                    <a:pt x="210604" y="215900"/>
                  </a:lnTo>
                  <a:close/>
                </a:path>
                <a:path w="831850" h="300989">
                  <a:moveTo>
                    <a:pt x="798808" y="229870"/>
                  </a:moveTo>
                  <a:lnTo>
                    <a:pt x="642726" y="229870"/>
                  </a:lnTo>
                  <a:lnTo>
                    <a:pt x="661660" y="231140"/>
                  </a:lnTo>
                  <a:lnTo>
                    <a:pt x="680589" y="231140"/>
                  </a:lnTo>
                  <a:lnTo>
                    <a:pt x="714362" y="232410"/>
                  </a:lnTo>
                  <a:lnTo>
                    <a:pt x="716826" y="232410"/>
                  </a:lnTo>
                  <a:lnTo>
                    <a:pt x="719327" y="233680"/>
                  </a:lnTo>
                  <a:lnTo>
                    <a:pt x="730313" y="234950"/>
                  </a:lnTo>
                  <a:lnTo>
                    <a:pt x="734580" y="234950"/>
                  </a:lnTo>
                  <a:lnTo>
                    <a:pt x="753553" y="236220"/>
                  </a:lnTo>
                  <a:lnTo>
                    <a:pt x="777641" y="236220"/>
                  </a:lnTo>
                  <a:lnTo>
                    <a:pt x="798808" y="229870"/>
                  </a:lnTo>
                  <a:close/>
                </a:path>
                <a:path w="831850" h="300989">
                  <a:moveTo>
                    <a:pt x="373497" y="78740"/>
                  </a:moveTo>
                  <a:lnTo>
                    <a:pt x="365493" y="78740"/>
                  </a:lnTo>
                  <a:lnTo>
                    <a:pt x="366522" y="100330"/>
                  </a:lnTo>
                  <a:lnTo>
                    <a:pt x="366750" y="106680"/>
                  </a:lnTo>
                  <a:lnTo>
                    <a:pt x="366943" y="115570"/>
                  </a:lnTo>
                  <a:lnTo>
                    <a:pt x="367060" y="144780"/>
                  </a:lnTo>
                  <a:lnTo>
                    <a:pt x="366943" y="152400"/>
                  </a:lnTo>
                  <a:lnTo>
                    <a:pt x="366526" y="167640"/>
                  </a:lnTo>
                  <a:lnTo>
                    <a:pt x="365857" y="181610"/>
                  </a:lnTo>
                  <a:lnTo>
                    <a:pt x="365493" y="187960"/>
                  </a:lnTo>
                  <a:lnTo>
                    <a:pt x="365023" y="187960"/>
                  </a:lnTo>
                  <a:lnTo>
                    <a:pt x="356158" y="190500"/>
                  </a:lnTo>
                  <a:lnTo>
                    <a:pt x="319525" y="217170"/>
                  </a:lnTo>
                  <a:lnTo>
                    <a:pt x="311924" y="223520"/>
                  </a:lnTo>
                  <a:lnTo>
                    <a:pt x="305384" y="228600"/>
                  </a:lnTo>
                  <a:lnTo>
                    <a:pt x="298284" y="231140"/>
                  </a:lnTo>
                  <a:lnTo>
                    <a:pt x="282244" y="233680"/>
                  </a:lnTo>
                  <a:lnTo>
                    <a:pt x="310894" y="233680"/>
                  </a:lnTo>
                  <a:lnTo>
                    <a:pt x="316687" y="229870"/>
                  </a:lnTo>
                  <a:lnTo>
                    <a:pt x="322059" y="226060"/>
                  </a:lnTo>
                  <a:lnTo>
                    <a:pt x="326174" y="220980"/>
                  </a:lnTo>
                  <a:lnTo>
                    <a:pt x="330809" y="215900"/>
                  </a:lnTo>
                  <a:lnTo>
                    <a:pt x="374157" y="215900"/>
                  </a:lnTo>
                  <a:lnTo>
                    <a:pt x="363575" y="212090"/>
                  </a:lnTo>
                  <a:lnTo>
                    <a:pt x="339801" y="208280"/>
                  </a:lnTo>
                  <a:lnTo>
                    <a:pt x="341756" y="207010"/>
                  </a:lnTo>
                  <a:lnTo>
                    <a:pt x="343763" y="205740"/>
                  </a:lnTo>
                  <a:lnTo>
                    <a:pt x="352145" y="200660"/>
                  </a:lnTo>
                  <a:lnTo>
                    <a:pt x="358978" y="198120"/>
                  </a:lnTo>
                  <a:lnTo>
                    <a:pt x="370687" y="194310"/>
                  </a:lnTo>
                  <a:lnTo>
                    <a:pt x="373278" y="193040"/>
                  </a:lnTo>
                  <a:lnTo>
                    <a:pt x="374249" y="173990"/>
                  </a:lnTo>
                  <a:lnTo>
                    <a:pt x="374517" y="167640"/>
                  </a:lnTo>
                  <a:lnTo>
                    <a:pt x="374940" y="152400"/>
                  </a:lnTo>
                  <a:lnTo>
                    <a:pt x="375042" y="147320"/>
                  </a:lnTo>
                  <a:lnTo>
                    <a:pt x="374936" y="114300"/>
                  </a:lnTo>
                  <a:lnTo>
                    <a:pt x="374694" y="105410"/>
                  </a:lnTo>
                  <a:lnTo>
                    <a:pt x="373988" y="87630"/>
                  </a:lnTo>
                  <a:lnTo>
                    <a:pt x="373862" y="85090"/>
                  </a:lnTo>
                  <a:lnTo>
                    <a:pt x="373497" y="78740"/>
                  </a:lnTo>
                  <a:close/>
                </a:path>
                <a:path w="831850" h="300989">
                  <a:moveTo>
                    <a:pt x="0" y="34290"/>
                  </a:moveTo>
                  <a:lnTo>
                    <a:pt x="0" y="41910"/>
                  </a:lnTo>
                  <a:lnTo>
                    <a:pt x="42807" y="45720"/>
                  </a:lnTo>
                  <a:lnTo>
                    <a:pt x="90454" y="50800"/>
                  </a:lnTo>
                  <a:lnTo>
                    <a:pt x="191617" y="58420"/>
                  </a:lnTo>
                  <a:lnTo>
                    <a:pt x="189585" y="59690"/>
                  </a:lnTo>
                  <a:lnTo>
                    <a:pt x="178981" y="66040"/>
                  </a:lnTo>
                  <a:lnTo>
                    <a:pt x="172148" y="69850"/>
                  </a:lnTo>
                  <a:lnTo>
                    <a:pt x="162826" y="72390"/>
                  </a:lnTo>
                  <a:lnTo>
                    <a:pt x="160578" y="73660"/>
                  </a:lnTo>
                  <a:lnTo>
                    <a:pt x="158089" y="76200"/>
                  </a:lnTo>
                  <a:lnTo>
                    <a:pt x="157568" y="78740"/>
                  </a:lnTo>
                  <a:lnTo>
                    <a:pt x="157568" y="80010"/>
                  </a:lnTo>
                  <a:lnTo>
                    <a:pt x="157202" y="86360"/>
                  </a:lnTo>
                  <a:lnTo>
                    <a:pt x="156611" y="100330"/>
                  </a:lnTo>
                  <a:lnTo>
                    <a:pt x="156317" y="109220"/>
                  </a:lnTo>
                  <a:lnTo>
                    <a:pt x="156190" y="114300"/>
                  </a:lnTo>
                  <a:lnTo>
                    <a:pt x="156084" y="147320"/>
                  </a:lnTo>
                  <a:lnTo>
                    <a:pt x="156186" y="152400"/>
                  </a:lnTo>
                  <a:lnTo>
                    <a:pt x="157860" y="193040"/>
                  </a:lnTo>
                  <a:lnTo>
                    <a:pt x="172148" y="198120"/>
                  </a:lnTo>
                  <a:lnTo>
                    <a:pt x="178981" y="200660"/>
                  </a:lnTo>
                  <a:lnTo>
                    <a:pt x="189509" y="207010"/>
                  </a:lnTo>
                  <a:lnTo>
                    <a:pt x="191515" y="208280"/>
                  </a:lnTo>
                  <a:lnTo>
                    <a:pt x="108731" y="213360"/>
                  </a:lnTo>
                  <a:lnTo>
                    <a:pt x="67350" y="217170"/>
                  </a:lnTo>
                  <a:lnTo>
                    <a:pt x="0" y="222250"/>
                  </a:lnTo>
                  <a:lnTo>
                    <a:pt x="0" y="229870"/>
                  </a:lnTo>
                  <a:lnTo>
                    <a:pt x="69998" y="224790"/>
                  </a:lnTo>
                  <a:lnTo>
                    <a:pt x="113455" y="222250"/>
                  </a:lnTo>
                  <a:lnTo>
                    <a:pt x="156931" y="218440"/>
                  </a:lnTo>
                  <a:lnTo>
                    <a:pt x="200367" y="215900"/>
                  </a:lnTo>
                  <a:lnTo>
                    <a:pt x="210604" y="215900"/>
                  </a:lnTo>
                  <a:lnTo>
                    <a:pt x="202603" y="207010"/>
                  </a:lnTo>
                  <a:lnTo>
                    <a:pt x="196507" y="201930"/>
                  </a:lnTo>
                  <a:lnTo>
                    <a:pt x="182473" y="193040"/>
                  </a:lnTo>
                  <a:lnTo>
                    <a:pt x="174967" y="190500"/>
                  </a:lnTo>
                  <a:lnTo>
                    <a:pt x="166027" y="187960"/>
                  </a:lnTo>
                  <a:lnTo>
                    <a:pt x="165646" y="187960"/>
                  </a:lnTo>
                  <a:lnTo>
                    <a:pt x="164895" y="173990"/>
                  </a:lnTo>
                  <a:lnTo>
                    <a:pt x="164625" y="167640"/>
                  </a:lnTo>
                  <a:lnTo>
                    <a:pt x="164205" y="152400"/>
                  </a:lnTo>
                  <a:lnTo>
                    <a:pt x="164083" y="144780"/>
                  </a:lnTo>
                  <a:lnTo>
                    <a:pt x="164205" y="115570"/>
                  </a:lnTo>
                  <a:lnTo>
                    <a:pt x="164401" y="106680"/>
                  </a:lnTo>
                  <a:lnTo>
                    <a:pt x="164615" y="100330"/>
                  </a:lnTo>
                  <a:lnTo>
                    <a:pt x="165325" y="85090"/>
                  </a:lnTo>
                  <a:lnTo>
                    <a:pt x="165646" y="78740"/>
                  </a:lnTo>
                  <a:lnTo>
                    <a:pt x="170338" y="78740"/>
                  </a:lnTo>
                  <a:lnTo>
                    <a:pt x="174967" y="77470"/>
                  </a:lnTo>
                  <a:lnTo>
                    <a:pt x="182473" y="73660"/>
                  </a:lnTo>
                  <a:lnTo>
                    <a:pt x="196468" y="66040"/>
                  </a:lnTo>
                  <a:lnTo>
                    <a:pt x="202437" y="60960"/>
                  </a:lnTo>
                  <a:lnTo>
                    <a:pt x="211416" y="50800"/>
                  </a:lnTo>
                  <a:lnTo>
                    <a:pt x="200380" y="50800"/>
                  </a:lnTo>
                  <a:lnTo>
                    <a:pt x="93188" y="43180"/>
                  </a:lnTo>
                  <a:lnTo>
                    <a:pt x="15106" y="35560"/>
                  </a:lnTo>
                  <a:lnTo>
                    <a:pt x="0" y="34290"/>
                  </a:lnTo>
                  <a:close/>
                </a:path>
                <a:path w="831850" h="300989">
                  <a:moveTo>
                    <a:pt x="802373" y="116840"/>
                  </a:moveTo>
                  <a:lnTo>
                    <a:pt x="710494" y="116840"/>
                  </a:lnTo>
                  <a:lnTo>
                    <a:pt x="724669" y="118110"/>
                  </a:lnTo>
                  <a:lnTo>
                    <a:pt x="738838" y="118110"/>
                  </a:lnTo>
                  <a:lnTo>
                    <a:pt x="764697" y="120650"/>
                  </a:lnTo>
                  <a:lnTo>
                    <a:pt x="794667" y="123190"/>
                  </a:lnTo>
                  <a:lnTo>
                    <a:pt x="806945" y="125730"/>
                  </a:lnTo>
                  <a:lnTo>
                    <a:pt x="801941" y="128270"/>
                  </a:lnTo>
                  <a:lnTo>
                    <a:pt x="797102" y="130810"/>
                  </a:lnTo>
                  <a:lnTo>
                    <a:pt x="792060" y="142240"/>
                  </a:lnTo>
                  <a:lnTo>
                    <a:pt x="793241" y="147320"/>
                  </a:lnTo>
                  <a:lnTo>
                    <a:pt x="797077" y="152400"/>
                  </a:lnTo>
                  <a:lnTo>
                    <a:pt x="798804" y="153670"/>
                  </a:lnTo>
                  <a:lnTo>
                    <a:pt x="800188" y="154940"/>
                  </a:lnTo>
                  <a:lnTo>
                    <a:pt x="801979" y="156210"/>
                  </a:lnTo>
                  <a:lnTo>
                    <a:pt x="777884" y="156210"/>
                  </a:lnTo>
                  <a:lnTo>
                    <a:pt x="739796" y="157480"/>
                  </a:lnTo>
                  <a:lnTo>
                    <a:pt x="712609" y="157480"/>
                  </a:lnTo>
                  <a:lnTo>
                    <a:pt x="704468" y="158750"/>
                  </a:lnTo>
                  <a:lnTo>
                    <a:pt x="687557" y="158750"/>
                  </a:lnTo>
                  <a:lnTo>
                    <a:pt x="678784" y="160020"/>
                  </a:lnTo>
                  <a:lnTo>
                    <a:pt x="618350" y="160020"/>
                  </a:lnTo>
                  <a:lnTo>
                    <a:pt x="613232" y="163830"/>
                  </a:lnTo>
                  <a:lnTo>
                    <a:pt x="613905" y="175260"/>
                  </a:lnTo>
                  <a:lnTo>
                    <a:pt x="618629" y="179070"/>
                  </a:lnTo>
                  <a:lnTo>
                    <a:pt x="642706" y="179070"/>
                  </a:lnTo>
                  <a:lnTo>
                    <a:pt x="680288" y="181610"/>
                  </a:lnTo>
                  <a:lnTo>
                    <a:pt x="737981" y="189230"/>
                  </a:lnTo>
                  <a:lnTo>
                    <a:pt x="757499" y="193040"/>
                  </a:lnTo>
                  <a:lnTo>
                    <a:pt x="776693" y="198120"/>
                  </a:lnTo>
                  <a:lnTo>
                    <a:pt x="779907" y="199390"/>
                  </a:lnTo>
                  <a:lnTo>
                    <a:pt x="781507" y="199390"/>
                  </a:lnTo>
                  <a:lnTo>
                    <a:pt x="775334" y="201930"/>
                  </a:lnTo>
                  <a:lnTo>
                    <a:pt x="770407" y="208280"/>
                  </a:lnTo>
                  <a:lnTo>
                    <a:pt x="772337" y="220980"/>
                  </a:lnTo>
                  <a:lnTo>
                    <a:pt x="776236" y="224790"/>
                  </a:lnTo>
                  <a:lnTo>
                    <a:pt x="780935" y="227330"/>
                  </a:lnTo>
                  <a:lnTo>
                    <a:pt x="769801" y="228600"/>
                  </a:lnTo>
                  <a:lnTo>
                    <a:pt x="799736" y="228600"/>
                  </a:lnTo>
                  <a:lnTo>
                    <a:pt x="803447" y="223520"/>
                  </a:lnTo>
                  <a:lnTo>
                    <a:pt x="790143" y="223520"/>
                  </a:lnTo>
                  <a:lnTo>
                    <a:pt x="780491" y="220980"/>
                  </a:lnTo>
                  <a:lnTo>
                    <a:pt x="778421" y="207010"/>
                  </a:lnTo>
                  <a:lnTo>
                    <a:pt x="789114" y="204470"/>
                  </a:lnTo>
                  <a:lnTo>
                    <a:pt x="807618" y="204470"/>
                  </a:lnTo>
                  <a:lnTo>
                    <a:pt x="806894" y="203200"/>
                  </a:lnTo>
                  <a:lnTo>
                    <a:pt x="800557" y="198120"/>
                  </a:lnTo>
                  <a:lnTo>
                    <a:pt x="794486" y="194310"/>
                  </a:lnTo>
                  <a:lnTo>
                    <a:pt x="785736" y="191770"/>
                  </a:lnTo>
                  <a:lnTo>
                    <a:pt x="778713" y="190500"/>
                  </a:lnTo>
                  <a:lnTo>
                    <a:pt x="759248" y="185420"/>
                  </a:lnTo>
                  <a:lnTo>
                    <a:pt x="739468" y="181610"/>
                  </a:lnTo>
                  <a:lnTo>
                    <a:pt x="680953" y="173990"/>
                  </a:lnTo>
                  <a:lnTo>
                    <a:pt x="642773" y="171450"/>
                  </a:lnTo>
                  <a:lnTo>
                    <a:pt x="622706" y="171450"/>
                  </a:lnTo>
                  <a:lnTo>
                    <a:pt x="621652" y="170180"/>
                  </a:lnTo>
                  <a:lnTo>
                    <a:pt x="621537" y="167640"/>
                  </a:lnTo>
                  <a:lnTo>
                    <a:pt x="688041" y="167640"/>
                  </a:lnTo>
                  <a:lnTo>
                    <a:pt x="696912" y="166370"/>
                  </a:lnTo>
                  <a:lnTo>
                    <a:pt x="739814" y="166370"/>
                  </a:lnTo>
                  <a:lnTo>
                    <a:pt x="758861" y="165100"/>
                  </a:lnTo>
                  <a:lnTo>
                    <a:pt x="796937" y="165100"/>
                  </a:lnTo>
                  <a:lnTo>
                    <a:pt x="808557" y="163830"/>
                  </a:lnTo>
                  <a:lnTo>
                    <a:pt x="819911" y="161290"/>
                  </a:lnTo>
                  <a:lnTo>
                    <a:pt x="828438" y="154940"/>
                  </a:lnTo>
                  <a:lnTo>
                    <a:pt x="829134" y="152400"/>
                  </a:lnTo>
                  <a:lnTo>
                    <a:pt x="807313" y="152400"/>
                  </a:lnTo>
                  <a:lnTo>
                    <a:pt x="801598" y="144780"/>
                  </a:lnTo>
                  <a:lnTo>
                    <a:pt x="800506" y="142240"/>
                  </a:lnTo>
                  <a:lnTo>
                    <a:pt x="804405" y="134620"/>
                  </a:lnTo>
                  <a:lnTo>
                    <a:pt x="812380" y="132080"/>
                  </a:lnTo>
                  <a:lnTo>
                    <a:pt x="827904" y="132080"/>
                  </a:lnTo>
                  <a:lnTo>
                    <a:pt x="824601" y="127000"/>
                  </a:lnTo>
                  <a:lnTo>
                    <a:pt x="817490" y="121920"/>
                  </a:lnTo>
                  <a:lnTo>
                    <a:pt x="809002" y="118110"/>
                  </a:lnTo>
                  <a:lnTo>
                    <a:pt x="802373" y="116840"/>
                  </a:lnTo>
                  <a:close/>
                </a:path>
                <a:path w="831850" h="300989">
                  <a:moveTo>
                    <a:pt x="807618" y="204470"/>
                  </a:moveTo>
                  <a:lnTo>
                    <a:pt x="794143" y="204470"/>
                  </a:lnTo>
                  <a:lnTo>
                    <a:pt x="798753" y="207010"/>
                  </a:lnTo>
                  <a:lnTo>
                    <a:pt x="801636" y="209550"/>
                  </a:lnTo>
                  <a:lnTo>
                    <a:pt x="800709" y="218440"/>
                  </a:lnTo>
                  <a:lnTo>
                    <a:pt x="798779" y="220980"/>
                  </a:lnTo>
                  <a:lnTo>
                    <a:pt x="796035" y="223520"/>
                  </a:lnTo>
                  <a:lnTo>
                    <a:pt x="803447" y="223520"/>
                  </a:lnTo>
                  <a:lnTo>
                    <a:pt x="809015" y="215900"/>
                  </a:lnTo>
                  <a:lnTo>
                    <a:pt x="809790" y="208280"/>
                  </a:lnTo>
                  <a:lnTo>
                    <a:pt x="807618" y="204470"/>
                  </a:lnTo>
                  <a:close/>
                </a:path>
                <a:path w="831850" h="300989">
                  <a:moveTo>
                    <a:pt x="287972" y="49530"/>
                  </a:moveTo>
                  <a:lnTo>
                    <a:pt x="243154" y="49530"/>
                  </a:lnTo>
                  <a:lnTo>
                    <a:pt x="231292" y="52070"/>
                  </a:lnTo>
                  <a:lnTo>
                    <a:pt x="224650" y="57150"/>
                  </a:lnTo>
                  <a:lnTo>
                    <a:pt x="215087" y="68580"/>
                  </a:lnTo>
                  <a:lnTo>
                    <a:pt x="212483" y="76200"/>
                  </a:lnTo>
                  <a:lnTo>
                    <a:pt x="212483" y="191770"/>
                  </a:lnTo>
                  <a:lnTo>
                    <a:pt x="215087" y="198120"/>
                  </a:lnTo>
                  <a:lnTo>
                    <a:pt x="224650" y="210820"/>
                  </a:lnTo>
                  <a:lnTo>
                    <a:pt x="231292" y="214630"/>
                  </a:lnTo>
                  <a:lnTo>
                    <a:pt x="238759" y="215900"/>
                  </a:lnTo>
                  <a:lnTo>
                    <a:pt x="245388" y="218440"/>
                  </a:lnTo>
                  <a:lnTo>
                    <a:pt x="252079" y="218440"/>
                  </a:lnTo>
                  <a:lnTo>
                    <a:pt x="258812" y="219710"/>
                  </a:lnTo>
                  <a:lnTo>
                    <a:pt x="274586" y="219710"/>
                  </a:lnTo>
                  <a:lnTo>
                    <a:pt x="283540" y="218440"/>
                  </a:lnTo>
                  <a:lnTo>
                    <a:pt x="287985" y="217170"/>
                  </a:lnTo>
                  <a:lnTo>
                    <a:pt x="299846" y="214630"/>
                  </a:lnTo>
                  <a:lnTo>
                    <a:pt x="304283" y="212090"/>
                  </a:lnTo>
                  <a:lnTo>
                    <a:pt x="257149" y="212090"/>
                  </a:lnTo>
                  <a:lnTo>
                    <a:pt x="248729" y="210820"/>
                  </a:lnTo>
                  <a:lnTo>
                    <a:pt x="234835" y="207010"/>
                  </a:lnTo>
                  <a:lnTo>
                    <a:pt x="229755" y="204470"/>
                  </a:lnTo>
                  <a:lnTo>
                    <a:pt x="222478" y="195580"/>
                  </a:lnTo>
                  <a:lnTo>
                    <a:pt x="220522" y="189230"/>
                  </a:lnTo>
                  <a:lnTo>
                    <a:pt x="220522" y="77470"/>
                  </a:lnTo>
                  <a:lnTo>
                    <a:pt x="222478" y="72390"/>
                  </a:lnTo>
                  <a:lnTo>
                    <a:pt x="229755" y="63500"/>
                  </a:lnTo>
                  <a:lnTo>
                    <a:pt x="234835" y="59690"/>
                  </a:lnTo>
                  <a:lnTo>
                    <a:pt x="244627" y="58420"/>
                  </a:lnTo>
                  <a:lnTo>
                    <a:pt x="248780" y="57150"/>
                  </a:lnTo>
                  <a:lnTo>
                    <a:pt x="257149" y="55880"/>
                  </a:lnTo>
                  <a:lnTo>
                    <a:pt x="304828" y="55880"/>
                  </a:lnTo>
                  <a:lnTo>
                    <a:pt x="299846" y="52070"/>
                  </a:lnTo>
                  <a:lnTo>
                    <a:pt x="292379" y="50800"/>
                  </a:lnTo>
                  <a:lnTo>
                    <a:pt x="287972" y="49530"/>
                  </a:lnTo>
                  <a:close/>
                </a:path>
                <a:path w="831850" h="300989">
                  <a:moveTo>
                    <a:pt x="304828" y="55880"/>
                  </a:moveTo>
                  <a:lnTo>
                    <a:pt x="273989" y="55880"/>
                  </a:lnTo>
                  <a:lnTo>
                    <a:pt x="282359" y="57150"/>
                  </a:lnTo>
                  <a:lnTo>
                    <a:pt x="286511" y="58420"/>
                  </a:lnTo>
                  <a:lnTo>
                    <a:pt x="296290" y="59690"/>
                  </a:lnTo>
                  <a:lnTo>
                    <a:pt x="301383" y="63500"/>
                  </a:lnTo>
                  <a:lnTo>
                    <a:pt x="308648" y="72390"/>
                  </a:lnTo>
                  <a:lnTo>
                    <a:pt x="310616" y="77470"/>
                  </a:lnTo>
                  <a:lnTo>
                    <a:pt x="310616" y="189230"/>
                  </a:lnTo>
                  <a:lnTo>
                    <a:pt x="308648" y="195580"/>
                  </a:lnTo>
                  <a:lnTo>
                    <a:pt x="301370" y="204470"/>
                  </a:lnTo>
                  <a:lnTo>
                    <a:pt x="296290" y="207010"/>
                  </a:lnTo>
                  <a:lnTo>
                    <a:pt x="286511" y="209550"/>
                  </a:lnTo>
                  <a:lnTo>
                    <a:pt x="282359" y="210820"/>
                  </a:lnTo>
                  <a:lnTo>
                    <a:pt x="273989" y="210820"/>
                  </a:lnTo>
                  <a:lnTo>
                    <a:pt x="269773" y="212090"/>
                  </a:lnTo>
                  <a:lnTo>
                    <a:pt x="304283" y="212090"/>
                  </a:lnTo>
                  <a:lnTo>
                    <a:pt x="306501" y="210820"/>
                  </a:lnTo>
                  <a:lnTo>
                    <a:pt x="316064" y="198120"/>
                  </a:lnTo>
                  <a:lnTo>
                    <a:pt x="318642" y="191770"/>
                  </a:lnTo>
                  <a:lnTo>
                    <a:pt x="318642" y="76200"/>
                  </a:lnTo>
                  <a:lnTo>
                    <a:pt x="316039" y="68580"/>
                  </a:lnTo>
                  <a:lnTo>
                    <a:pt x="306489" y="57150"/>
                  </a:lnTo>
                  <a:lnTo>
                    <a:pt x="304828" y="55880"/>
                  </a:lnTo>
                  <a:close/>
                </a:path>
                <a:path w="831850" h="300989">
                  <a:moveTo>
                    <a:pt x="827904" y="132080"/>
                  </a:moveTo>
                  <a:lnTo>
                    <a:pt x="817575" y="132080"/>
                  </a:lnTo>
                  <a:lnTo>
                    <a:pt x="821283" y="134620"/>
                  </a:lnTo>
                  <a:lnTo>
                    <a:pt x="823709" y="138430"/>
                  </a:lnTo>
                  <a:lnTo>
                    <a:pt x="823582" y="147320"/>
                  </a:lnTo>
                  <a:lnTo>
                    <a:pt x="822210" y="149860"/>
                  </a:lnTo>
                  <a:lnTo>
                    <a:pt x="819353" y="152400"/>
                  </a:lnTo>
                  <a:lnTo>
                    <a:pt x="829134" y="152400"/>
                  </a:lnTo>
                  <a:lnTo>
                    <a:pt x="831570" y="143510"/>
                  </a:lnTo>
                  <a:lnTo>
                    <a:pt x="829555" y="134620"/>
                  </a:lnTo>
                  <a:lnTo>
                    <a:pt x="827904" y="132080"/>
                  </a:lnTo>
                  <a:close/>
                </a:path>
                <a:path w="831850" h="300989">
                  <a:moveTo>
                    <a:pt x="746086" y="92710"/>
                  </a:moveTo>
                  <a:lnTo>
                    <a:pt x="744715" y="92710"/>
                  </a:lnTo>
                  <a:lnTo>
                    <a:pt x="701403" y="96520"/>
                  </a:lnTo>
                  <a:lnTo>
                    <a:pt x="687336" y="96520"/>
                  </a:lnTo>
                  <a:lnTo>
                    <a:pt x="671680" y="97790"/>
                  </a:lnTo>
                  <a:lnTo>
                    <a:pt x="618909" y="97790"/>
                  </a:lnTo>
                  <a:lnTo>
                    <a:pt x="614349" y="101600"/>
                  </a:lnTo>
                  <a:lnTo>
                    <a:pt x="614591" y="114300"/>
                  </a:lnTo>
                  <a:lnTo>
                    <a:pt x="620191" y="118110"/>
                  </a:lnTo>
                  <a:lnTo>
                    <a:pt x="626198" y="118110"/>
                  </a:lnTo>
                  <a:lnTo>
                    <a:pt x="663296" y="116840"/>
                  </a:lnTo>
                  <a:lnTo>
                    <a:pt x="802373" y="116840"/>
                  </a:lnTo>
                  <a:lnTo>
                    <a:pt x="793318" y="115570"/>
                  </a:lnTo>
                  <a:lnTo>
                    <a:pt x="786371" y="114300"/>
                  </a:lnTo>
                  <a:lnTo>
                    <a:pt x="777967" y="113030"/>
                  </a:lnTo>
                  <a:lnTo>
                    <a:pt x="769543" y="113030"/>
                  </a:lnTo>
                  <a:lnTo>
                    <a:pt x="761110" y="111760"/>
                  </a:lnTo>
                  <a:lnTo>
                    <a:pt x="752678" y="111760"/>
                  </a:lnTo>
                  <a:lnTo>
                    <a:pt x="724606" y="109220"/>
                  </a:lnTo>
                  <a:lnTo>
                    <a:pt x="623227" y="109220"/>
                  </a:lnTo>
                  <a:lnTo>
                    <a:pt x="621893" y="106680"/>
                  </a:lnTo>
                  <a:lnTo>
                    <a:pt x="623315" y="105410"/>
                  </a:lnTo>
                  <a:lnTo>
                    <a:pt x="671943" y="105410"/>
                  </a:lnTo>
                  <a:lnTo>
                    <a:pt x="687654" y="104140"/>
                  </a:lnTo>
                  <a:lnTo>
                    <a:pt x="701736" y="104140"/>
                  </a:lnTo>
                  <a:lnTo>
                    <a:pt x="743889" y="100330"/>
                  </a:lnTo>
                  <a:lnTo>
                    <a:pt x="792083" y="100330"/>
                  </a:lnTo>
                  <a:lnTo>
                    <a:pt x="803986" y="96520"/>
                  </a:lnTo>
                  <a:lnTo>
                    <a:pt x="805057" y="95250"/>
                  </a:lnTo>
                  <a:lnTo>
                    <a:pt x="765163" y="95250"/>
                  </a:lnTo>
                  <a:lnTo>
                    <a:pt x="756051" y="93980"/>
                  </a:lnTo>
                  <a:lnTo>
                    <a:pt x="746086" y="92710"/>
                  </a:lnTo>
                  <a:close/>
                </a:path>
                <a:path w="831850" h="300989">
                  <a:moveTo>
                    <a:pt x="792083" y="100330"/>
                  </a:moveTo>
                  <a:lnTo>
                    <a:pt x="743889" y="100330"/>
                  </a:lnTo>
                  <a:lnTo>
                    <a:pt x="746315" y="101600"/>
                  </a:lnTo>
                  <a:lnTo>
                    <a:pt x="758504" y="102870"/>
                  </a:lnTo>
                  <a:lnTo>
                    <a:pt x="784205" y="102870"/>
                  </a:lnTo>
                  <a:lnTo>
                    <a:pt x="792083" y="100330"/>
                  </a:lnTo>
                  <a:close/>
                </a:path>
                <a:path w="831850" h="300989">
                  <a:moveTo>
                    <a:pt x="769896" y="57150"/>
                  </a:moveTo>
                  <a:lnTo>
                    <a:pt x="682497" y="57150"/>
                  </a:lnTo>
                  <a:lnTo>
                    <a:pt x="730466" y="60960"/>
                  </a:lnTo>
                  <a:lnTo>
                    <a:pt x="754883" y="63500"/>
                  </a:lnTo>
                  <a:lnTo>
                    <a:pt x="780973" y="67310"/>
                  </a:lnTo>
                  <a:lnTo>
                    <a:pt x="775906" y="69850"/>
                  </a:lnTo>
                  <a:lnTo>
                    <a:pt x="772261" y="74930"/>
                  </a:lnTo>
                  <a:lnTo>
                    <a:pt x="773747" y="87630"/>
                  </a:lnTo>
                  <a:lnTo>
                    <a:pt x="778090" y="91440"/>
                  </a:lnTo>
                  <a:lnTo>
                    <a:pt x="783196" y="95250"/>
                  </a:lnTo>
                  <a:lnTo>
                    <a:pt x="805057" y="95250"/>
                  </a:lnTo>
                  <a:lnTo>
                    <a:pt x="809341" y="90170"/>
                  </a:lnTo>
                  <a:lnTo>
                    <a:pt x="792048" y="90170"/>
                  </a:lnTo>
                  <a:lnTo>
                    <a:pt x="781837" y="87630"/>
                  </a:lnTo>
                  <a:lnTo>
                    <a:pt x="780186" y="73660"/>
                  </a:lnTo>
                  <a:lnTo>
                    <a:pt x="791743" y="71120"/>
                  </a:lnTo>
                  <a:lnTo>
                    <a:pt x="808771" y="71120"/>
                  </a:lnTo>
                  <a:lnTo>
                    <a:pt x="803935" y="66040"/>
                  </a:lnTo>
                  <a:lnTo>
                    <a:pt x="799185" y="63500"/>
                  </a:lnTo>
                  <a:lnTo>
                    <a:pt x="789876" y="59690"/>
                  </a:lnTo>
                  <a:lnTo>
                    <a:pt x="782739" y="59690"/>
                  </a:lnTo>
                  <a:lnTo>
                    <a:pt x="777493" y="58420"/>
                  </a:lnTo>
                  <a:lnTo>
                    <a:pt x="769896" y="57150"/>
                  </a:lnTo>
                  <a:close/>
                </a:path>
                <a:path w="831850" h="300989">
                  <a:moveTo>
                    <a:pt x="808771" y="71120"/>
                  </a:moveTo>
                  <a:lnTo>
                    <a:pt x="796709" y="71120"/>
                  </a:lnTo>
                  <a:lnTo>
                    <a:pt x="800493" y="72390"/>
                  </a:lnTo>
                  <a:lnTo>
                    <a:pt x="803617" y="76200"/>
                  </a:lnTo>
                  <a:lnTo>
                    <a:pt x="803909" y="85090"/>
                  </a:lnTo>
                  <a:lnTo>
                    <a:pt x="801725" y="87630"/>
                  </a:lnTo>
                  <a:lnTo>
                    <a:pt x="798029" y="90170"/>
                  </a:lnTo>
                  <a:lnTo>
                    <a:pt x="809341" y="90170"/>
                  </a:lnTo>
                  <a:lnTo>
                    <a:pt x="810412" y="88900"/>
                  </a:lnTo>
                  <a:lnTo>
                    <a:pt x="811923" y="85090"/>
                  </a:lnTo>
                  <a:lnTo>
                    <a:pt x="811593" y="76200"/>
                  </a:lnTo>
                  <a:lnTo>
                    <a:pt x="809980" y="72390"/>
                  </a:lnTo>
                  <a:lnTo>
                    <a:pt x="808771" y="71120"/>
                  </a:lnTo>
                  <a:close/>
                </a:path>
                <a:path w="831850" h="300989">
                  <a:moveTo>
                    <a:pt x="170338" y="78740"/>
                  </a:moveTo>
                  <a:lnTo>
                    <a:pt x="165646" y="78740"/>
                  </a:lnTo>
                  <a:lnTo>
                    <a:pt x="165709" y="80010"/>
                  </a:lnTo>
                  <a:lnTo>
                    <a:pt x="170338" y="78740"/>
                  </a:lnTo>
                  <a:close/>
                </a:path>
                <a:path w="831850" h="300989">
                  <a:moveTo>
                    <a:pt x="310894" y="34290"/>
                  </a:moveTo>
                  <a:lnTo>
                    <a:pt x="282232" y="34290"/>
                  </a:lnTo>
                  <a:lnTo>
                    <a:pt x="298297" y="36830"/>
                  </a:lnTo>
                  <a:lnTo>
                    <a:pt x="305384" y="39370"/>
                  </a:lnTo>
                  <a:lnTo>
                    <a:pt x="316306" y="46990"/>
                  </a:lnTo>
                  <a:lnTo>
                    <a:pt x="319900" y="50800"/>
                  </a:lnTo>
                  <a:lnTo>
                    <a:pt x="328879" y="60960"/>
                  </a:lnTo>
                  <a:lnTo>
                    <a:pt x="335089" y="66040"/>
                  </a:lnTo>
                  <a:lnTo>
                    <a:pt x="348653" y="73660"/>
                  </a:lnTo>
                  <a:lnTo>
                    <a:pt x="356158" y="77470"/>
                  </a:lnTo>
                  <a:lnTo>
                    <a:pt x="363893" y="78740"/>
                  </a:lnTo>
                  <a:lnTo>
                    <a:pt x="365124" y="80010"/>
                  </a:lnTo>
                  <a:lnTo>
                    <a:pt x="365493" y="78740"/>
                  </a:lnTo>
                  <a:lnTo>
                    <a:pt x="373497" y="78740"/>
                  </a:lnTo>
                  <a:lnTo>
                    <a:pt x="373278" y="74930"/>
                  </a:lnTo>
                  <a:lnTo>
                    <a:pt x="370687" y="72390"/>
                  </a:lnTo>
                  <a:lnTo>
                    <a:pt x="358978" y="69850"/>
                  </a:lnTo>
                  <a:lnTo>
                    <a:pt x="343077" y="60960"/>
                  </a:lnTo>
                  <a:lnTo>
                    <a:pt x="340436" y="59690"/>
                  </a:lnTo>
                  <a:lnTo>
                    <a:pt x="337908" y="57150"/>
                  </a:lnTo>
                  <a:lnTo>
                    <a:pt x="352255" y="54610"/>
                  </a:lnTo>
                  <a:lnTo>
                    <a:pt x="366550" y="50800"/>
                  </a:lnTo>
                  <a:lnTo>
                    <a:pt x="330492" y="50800"/>
                  </a:lnTo>
                  <a:lnTo>
                    <a:pt x="325983" y="45720"/>
                  </a:lnTo>
                  <a:lnTo>
                    <a:pt x="321932" y="41910"/>
                  </a:lnTo>
                  <a:lnTo>
                    <a:pt x="316687" y="38100"/>
                  </a:lnTo>
                  <a:lnTo>
                    <a:pt x="310894" y="34290"/>
                  </a:lnTo>
                  <a:close/>
                </a:path>
                <a:path w="831850" h="300989">
                  <a:moveTo>
                    <a:pt x="683386" y="43180"/>
                  </a:moveTo>
                  <a:lnTo>
                    <a:pt x="594258" y="43180"/>
                  </a:lnTo>
                  <a:lnTo>
                    <a:pt x="591629" y="45720"/>
                  </a:lnTo>
                  <a:lnTo>
                    <a:pt x="589686" y="50800"/>
                  </a:lnTo>
                  <a:lnTo>
                    <a:pt x="590321" y="54610"/>
                  </a:lnTo>
                  <a:lnTo>
                    <a:pt x="592010" y="57150"/>
                  </a:lnTo>
                  <a:lnTo>
                    <a:pt x="595198" y="60960"/>
                  </a:lnTo>
                  <a:lnTo>
                    <a:pt x="600240" y="62230"/>
                  </a:lnTo>
                  <a:lnTo>
                    <a:pt x="605243" y="60960"/>
                  </a:lnTo>
                  <a:lnTo>
                    <a:pt x="619371" y="60960"/>
                  </a:lnTo>
                  <a:lnTo>
                    <a:pt x="626430" y="59690"/>
                  </a:lnTo>
                  <a:lnTo>
                    <a:pt x="645711" y="58420"/>
                  </a:lnTo>
                  <a:lnTo>
                    <a:pt x="657955" y="57150"/>
                  </a:lnTo>
                  <a:lnTo>
                    <a:pt x="762288" y="57150"/>
                  </a:lnTo>
                  <a:lnTo>
                    <a:pt x="754676" y="55880"/>
                  </a:lnTo>
                  <a:lnTo>
                    <a:pt x="731182" y="53340"/>
                  </a:lnTo>
                  <a:lnTo>
                    <a:pt x="599808" y="53340"/>
                  </a:lnTo>
                  <a:lnTo>
                    <a:pt x="598347" y="52070"/>
                  </a:lnTo>
                  <a:lnTo>
                    <a:pt x="597954" y="50800"/>
                  </a:lnTo>
                  <a:lnTo>
                    <a:pt x="598309" y="50800"/>
                  </a:lnTo>
                  <a:lnTo>
                    <a:pt x="608242" y="49530"/>
                  </a:lnTo>
                  <a:lnTo>
                    <a:pt x="618175" y="49530"/>
                  </a:lnTo>
                  <a:lnTo>
                    <a:pt x="628113" y="48260"/>
                  </a:lnTo>
                  <a:lnTo>
                    <a:pt x="645244" y="46990"/>
                  </a:lnTo>
                  <a:lnTo>
                    <a:pt x="659622" y="45720"/>
                  </a:lnTo>
                  <a:lnTo>
                    <a:pt x="670140" y="44450"/>
                  </a:lnTo>
                  <a:lnTo>
                    <a:pt x="683386" y="43180"/>
                  </a:lnTo>
                  <a:close/>
                </a:path>
                <a:path w="831850" h="300989">
                  <a:moveTo>
                    <a:pt x="670208" y="48260"/>
                  </a:moveTo>
                  <a:lnTo>
                    <a:pt x="645220" y="50800"/>
                  </a:lnTo>
                  <a:lnTo>
                    <a:pt x="625862" y="52070"/>
                  </a:lnTo>
                  <a:lnTo>
                    <a:pt x="618967" y="52070"/>
                  </a:lnTo>
                  <a:lnTo>
                    <a:pt x="612065" y="53340"/>
                  </a:lnTo>
                  <a:lnTo>
                    <a:pt x="731182" y="53340"/>
                  </a:lnTo>
                  <a:lnTo>
                    <a:pt x="714914" y="50800"/>
                  </a:lnTo>
                  <a:lnTo>
                    <a:pt x="698637" y="49530"/>
                  </a:lnTo>
                  <a:lnTo>
                    <a:pt x="682726" y="49530"/>
                  </a:lnTo>
                  <a:lnTo>
                    <a:pt x="670208" y="48260"/>
                  </a:lnTo>
                  <a:close/>
                </a:path>
                <a:path w="831850" h="300989">
                  <a:moveTo>
                    <a:pt x="291718" y="26670"/>
                  </a:moveTo>
                  <a:lnTo>
                    <a:pt x="239407" y="26670"/>
                  </a:lnTo>
                  <a:lnTo>
                    <a:pt x="232681" y="29210"/>
                  </a:lnTo>
                  <a:lnTo>
                    <a:pt x="226304" y="30480"/>
                  </a:lnTo>
                  <a:lnTo>
                    <a:pt x="220237" y="34290"/>
                  </a:lnTo>
                  <a:lnTo>
                    <a:pt x="214439" y="38100"/>
                  </a:lnTo>
                  <a:lnTo>
                    <a:pt x="209105" y="41910"/>
                  </a:lnTo>
                  <a:lnTo>
                    <a:pt x="204990" y="46990"/>
                  </a:lnTo>
                  <a:lnTo>
                    <a:pt x="200380" y="50800"/>
                  </a:lnTo>
                  <a:lnTo>
                    <a:pt x="211416" y="50800"/>
                  </a:lnTo>
                  <a:lnTo>
                    <a:pt x="215150" y="46990"/>
                  </a:lnTo>
                  <a:lnTo>
                    <a:pt x="225742" y="39370"/>
                  </a:lnTo>
                  <a:lnTo>
                    <a:pt x="232841" y="36830"/>
                  </a:lnTo>
                  <a:lnTo>
                    <a:pt x="248894" y="34290"/>
                  </a:lnTo>
                  <a:lnTo>
                    <a:pt x="310894" y="34290"/>
                  </a:lnTo>
                  <a:lnTo>
                    <a:pt x="304826" y="30480"/>
                  </a:lnTo>
                  <a:lnTo>
                    <a:pt x="298447" y="29210"/>
                  </a:lnTo>
                  <a:lnTo>
                    <a:pt x="291718" y="26670"/>
                  </a:lnTo>
                  <a:close/>
                </a:path>
                <a:path w="831850" h="300989">
                  <a:moveTo>
                    <a:pt x="526273" y="7620"/>
                  </a:moveTo>
                  <a:lnTo>
                    <a:pt x="479750" y="13970"/>
                  </a:lnTo>
                  <a:lnTo>
                    <a:pt x="330492" y="50800"/>
                  </a:lnTo>
                  <a:lnTo>
                    <a:pt x="366550" y="50800"/>
                  </a:lnTo>
                  <a:lnTo>
                    <a:pt x="433573" y="33020"/>
                  </a:lnTo>
                  <a:lnTo>
                    <a:pt x="479950" y="22860"/>
                  </a:lnTo>
                  <a:lnTo>
                    <a:pt x="526277" y="15240"/>
                  </a:lnTo>
                  <a:lnTo>
                    <a:pt x="572569" y="15240"/>
                  </a:lnTo>
                  <a:lnTo>
                    <a:pt x="586417" y="12700"/>
                  </a:lnTo>
                  <a:lnTo>
                    <a:pt x="607023" y="10160"/>
                  </a:lnTo>
                  <a:lnTo>
                    <a:pt x="627653" y="8890"/>
                  </a:lnTo>
                  <a:lnTo>
                    <a:pt x="565429" y="8890"/>
                  </a:lnTo>
                  <a:lnTo>
                    <a:pt x="526273" y="7620"/>
                  </a:lnTo>
                  <a:close/>
                </a:path>
                <a:path w="831850" h="300989">
                  <a:moveTo>
                    <a:pt x="274573" y="48260"/>
                  </a:moveTo>
                  <a:lnTo>
                    <a:pt x="256565" y="48260"/>
                  </a:lnTo>
                  <a:lnTo>
                    <a:pt x="247611" y="49530"/>
                  </a:lnTo>
                  <a:lnTo>
                    <a:pt x="283514" y="49530"/>
                  </a:lnTo>
                  <a:lnTo>
                    <a:pt x="274573" y="48260"/>
                  </a:lnTo>
                  <a:close/>
                </a:path>
                <a:path w="831850" h="300989">
                  <a:moveTo>
                    <a:pt x="722725" y="7620"/>
                  </a:moveTo>
                  <a:lnTo>
                    <a:pt x="662492" y="7620"/>
                  </a:lnTo>
                  <a:lnTo>
                    <a:pt x="705154" y="11430"/>
                  </a:lnTo>
                  <a:lnTo>
                    <a:pt x="701090" y="13970"/>
                  </a:lnTo>
                  <a:lnTo>
                    <a:pt x="698436" y="19050"/>
                  </a:lnTo>
                  <a:lnTo>
                    <a:pt x="700481" y="27940"/>
                  </a:lnTo>
                  <a:lnTo>
                    <a:pt x="703084" y="30480"/>
                  </a:lnTo>
                  <a:lnTo>
                    <a:pt x="706297" y="33020"/>
                  </a:lnTo>
                  <a:lnTo>
                    <a:pt x="702779" y="34290"/>
                  </a:lnTo>
                  <a:lnTo>
                    <a:pt x="699249" y="34290"/>
                  </a:lnTo>
                  <a:lnTo>
                    <a:pt x="689267" y="35560"/>
                  </a:lnTo>
                  <a:lnTo>
                    <a:pt x="682815" y="35560"/>
                  </a:lnTo>
                  <a:lnTo>
                    <a:pt x="669543" y="36830"/>
                  </a:lnTo>
                  <a:lnTo>
                    <a:pt x="658930" y="36830"/>
                  </a:lnTo>
                  <a:lnTo>
                    <a:pt x="651721" y="38100"/>
                  </a:lnTo>
                  <a:lnTo>
                    <a:pt x="627383" y="40640"/>
                  </a:lnTo>
                  <a:lnTo>
                    <a:pt x="617451" y="40640"/>
                  </a:lnTo>
                  <a:lnTo>
                    <a:pt x="597573" y="43180"/>
                  </a:lnTo>
                  <a:lnTo>
                    <a:pt x="689940" y="43180"/>
                  </a:lnTo>
                  <a:lnTo>
                    <a:pt x="696480" y="41910"/>
                  </a:lnTo>
                  <a:lnTo>
                    <a:pt x="707225" y="40640"/>
                  </a:lnTo>
                  <a:lnTo>
                    <a:pt x="719316" y="38100"/>
                  </a:lnTo>
                  <a:lnTo>
                    <a:pt x="729172" y="31750"/>
                  </a:lnTo>
                  <a:lnTo>
                    <a:pt x="730325" y="29210"/>
                  </a:lnTo>
                  <a:lnTo>
                    <a:pt x="717092" y="29210"/>
                  </a:lnTo>
                  <a:lnTo>
                    <a:pt x="708164" y="27940"/>
                  </a:lnTo>
                  <a:lnTo>
                    <a:pt x="706729" y="17780"/>
                  </a:lnTo>
                  <a:lnTo>
                    <a:pt x="714781" y="15240"/>
                  </a:lnTo>
                  <a:lnTo>
                    <a:pt x="731790" y="15240"/>
                  </a:lnTo>
                  <a:lnTo>
                    <a:pt x="731088" y="13970"/>
                  </a:lnTo>
                  <a:lnTo>
                    <a:pt x="724827" y="8890"/>
                  </a:lnTo>
                  <a:lnTo>
                    <a:pt x="722725" y="7620"/>
                  </a:lnTo>
                  <a:close/>
                </a:path>
                <a:path w="831850" h="300989">
                  <a:moveTo>
                    <a:pt x="731790" y="15240"/>
                  </a:moveTo>
                  <a:lnTo>
                    <a:pt x="718743" y="15240"/>
                  </a:lnTo>
                  <a:lnTo>
                    <a:pt x="721715" y="16510"/>
                  </a:lnTo>
                  <a:lnTo>
                    <a:pt x="725182" y="19050"/>
                  </a:lnTo>
                  <a:lnTo>
                    <a:pt x="725220" y="24130"/>
                  </a:lnTo>
                  <a:lnTo>
                    <a:pt x="723226" y="27940"/>
                  </a:lnTo>
                  <a:lnTo>
                    <a:pt x="721042" y="27940"/>
                  </a:lnTo>
                  <a:lnTo>
                    <a:pt x="717092" y="29210"/>
                  </a:lnTo>
                  <a:lnTo>
                    <a:pt x="730325" y="29210"/>
                  </a:lnTo>
                  <a:lnTo>
                    <a:pt x="733209" y="22860"/>
                  </a:lnTo>
                  <a:lnTo>
                    <a:pt x="733196" y="17780"/>
                  </a:lnTo>
                  <a:lnTo>
                    <a:pt x="731790" y="15240"/>
                  </a:lnTo>
                  <a:close/>
                </a:path>
                <a:path w="831850" h="300989">
                  <a:moveTo>
                    <a:pt x="278682" y="25400"/>
                  </a:moveTo>
                  <a:lnTo>
                    <a:pt x="252450" y="25400"/>
                  </a:lnTo>
                  <a:lnTo>
                    <a:pt x="245902" y="26670"/>
                  </a:lnTo>
                  <a:lnTo>
                    <a:pt x="285225" y="26670"/>
                  </a:lnTo>
                  <a:lnTo>
                    <a:pt x="278682" y="25400"/>
                  </a:lnTo>
                  <a:close/>
                </a:path>
                <a:path w="831850" h="300989">
                  <a:moveTo>
                    <a:pt x="572569" y="15240"/>
                  </a:moveTo>
                  <a:lnTo>
                    <a:pt x="526277" y="15240"/>
                  </a:lnTo>
                  <a:lnTo>
                    <a:pt x="564616" y="16510"/>
                  </a:lnTo>
                  <a:lnTo>
                    <a:pt x="565645" y="16510"/>
                  </a:lnTo>
                  <a:lnTo>
                    <a:pt x="572569" y="15240"/>
                  </a:lnTo>
                  <a:close/>
                </a:path>
                <a:path w="831850" h="300989">
                  <a:moveTo>
                    <a:pt x="665174" y="0"/>
                  </a:moveTo>
                  <a:lnTo>
                    <a:pt x="648131" y="0"/>
                  </a:lnTo>
                  <a:lnTo>
                    <a:pt x="606628" y="2540"/>
                  </a:lnTo>
                  <a:lnTo>
                    <a:pt x="585934" y="5080"/>
                  </a:lnTo>
                  <a:lnTo>
                    <a:pt x="565429" y="8890"/>
                  </a:lnTo>
                  <a:lnTo>
                    <a:pt x="627653" y="8890"/>
                  </a:lnTo>
                  <a:lnTo>
                    <a:pt x="648284" y="7620"/>
                  </a:lnTo>
                  <a:lnTo>
                    <a:pt x="722725" y="7620"/>
                  </a:lnTo>
                  <a:lnTo>
                    <a:pt x="720623" y="6350"/>
                  </a:lnTo>
                  <a:lnTo>
                    <a:pt x="716305" y="5080"/>
                  </a:lnTo>
                  <a:lnTo>
                    <a:pt x="699520" y="2540"/>
                  </a:lnTo>
                  <a:lnTo>
                    <a:pt x="665174" y="0"/>
                  </a:lnTo>
                  <a:close/>
                </a:path>
              </a:pathLst>
            </a:custGeom>
            <a:solidFill>
              <a:srgbClr val="0092D5"/>
            </a:solidFill>
          </p:spPr>
          <p:txBody>
            <a:bodyPr wrap="square" lIns="0" tIns="0" rIns="0" bIns="0" rtlCol="0"/>
            <a:lstStyle/>
            <a:p>
              <a:endParaRPr/>
            </a:p>
          </p:txBody>
        </p:sp>
        <p:sp>
          <p:nvSpPr>
            <p:cNvPr id="25" name="object 25"/>
            <p:cNvSpPr/>
            <p:nvPr/>
          </p:nvSpPr>
          <p:spPr>
            <a:xfrm>
              <a:off x="1908225" y="2133444"/>
              <a:ext cx="831850" cy="370840"/>
            </a:xfrm>
            <a:custGeom>
              <a:avLst/>
              <a:gdLst/>
              <a:ahLst/>
              <a:cxnLst/>
              <a:rect l="l" t="t" r="r" b="b"/>
              <a:pathLst>
                <a:path w="831850" h="370839">
                  <a:moveTo>
                    <a:pt x="696480" y="328930"/>
                  </a:moveTo>
                  <a:lnTo>
                    <a:pt x="601344" y="328930"/>
                  </a:lnTo>
                  <a:lnTo>
                    <a:pt x="610341" y="330200"/>
                  </a:lnTo>
                  <a:lnTo>
                    <a:pt x="619332" y="330200"/>
                  </a:lnTo>
                  <a:lnTo>
                    <a:pt x="628321" y="331470"/>
                  </a:lnTo>
                  <a:lnTo>
                    <a:pt x="651722" y="334010"/>
                  </a:lnTo>
                  <a:lnTo>
                    <a:pt x="658935" y="334010"/>
                  </a:lnTo>
                  <a:lnTo>
                    <a:pt x="669543" y="335280"/>
                  </a:lnTo>
                  <a:lnTo>
                    <a:pt x="682815" y="336550"/>
                  </a:lnTo>
                  <a:lnTo>
                    <a:pt x="695705" y="336550"/>
                  </a:lnTo>
                  <a:lnTo>
                    <a:pt x="703155" y="337820"/>
                  </a:lnTo>
                  <a:lnTo>
                    <a:pt x="713003" y="340360"/>
                  </a:lnTo>
                  <a:lnTo>
                    <a:pt x="721584" y="342900"/>
                  </a:lnTo>
                  <a:lnTo>
                    <a:pt x="725233" y="349250"/>
                  </a:lnTo>
                  <a:lnTo>
                    <a:pt x="725220" y="351790"/>
                  </a:lnTo>
                  <a:lnTo>
                    <a:pt x="723963" y="353060"/>
                  </a:lnTo>
                  <a:lnTo>
                    <a:pt x="720407" y="356870"/>
                  </a:lnTo>
                  <a:lnTo>
                    <a:pt x="717524" y="358140"/>
                  </a:lnTo>
                  <a:lnTo>
                    <a:pt x="714667" y="358140"/>
                  </a:lnTo>
                  <a:lnTo>
                    <a:pt x="681637" y="363220"/>
                  </a:lnTo>
                  <a:lnTo>
                    <a:pt x="565454" y="363220"/>
                  </a:lnTo>
                  <a:lnTo>
                    <a:pt x="585952" y="367030"/>
                  </a:lnTo>
                  <a:lnTo>
                    <a:pt x="606640" y="368300"/>
                  </a:lnTo>
                  <a:lnTo>
                    <a:pt x="627405" y="370840"/>
                  </a:lnTo>
                  <a:lnTo>
                    <a:pt x="682391" y="370840"/>
                  </a:lnTo>
                  <a:lnTo>
                    <a:pt x="699525" y="369570"/>
                  </a:lnTo>
                  <a:lnTo>
                    <a:pt x="716318" y="365760"/>
                  </a:lnTo>
                  <a:lnTo>
                    <a:pt x="720623" y="365760"/>
                  </a:lnTo>
                  <a:lnTo>
                    <a:pt x="724839" y="363220"/>
                  </a:lnTo>
                  <a:lnTo>
                    <a:pt x="731088" y="356870"/>
                  </a:lnTo>
                  <a:lnTo>
                    <a:pt x="733196" y="353060"/>
                  </a:lnTo>
                  <a:lnTo>
                    <a:pt x="733209" y="349250"/>
                  </a:lnTo>
                  <a:lnTo>
                    <a:pt x="729174" y="339090"/>
                  </a:lnTo>
                  <a:lnTo>
                    <a:pt x="719321" y="334010"/>
                  </a:lnTo>
                  <a:lnTo>
                    <a:pt x="707230" y="330200"/>
                  </a:lnTo>
                  <a:lnTo>
                    <a:pt x="696480" y="328930"/>
                  </a:lnTo>
                  <a:close/>
                </a:path>
                <a:path w="831850" h="370839">
                  <a:moveTo>
                    <a:pt x="373426" y="321310"/>
                  </a:moveTo>
                  <a:lnTo>
                    <a:pt x="330390" y="321310"/>
                  </a:lnTo>
                  <a:lnTo>
                    <a:pt x="346927" y="323850"/>
                  </a:lnTo>
                  <a:lnTo>
                    <a:pt x="367080" y="327660"/>
                  </a:lnTo>
                  <a:lnTo>
                    <a:pt x="386250" y="337820"/>
                  </a:lnTo>
                  <a:lnTo>
                    <a:pt x="411356" y="345440"/>
                  </a:lnTo>
                  <a:lnTo>
                    <a:pt x="437257" y="351790"/>
                  </a:lnTo>
                  <a:lnTo>
                    <a:pt x="458812" y="355600"/>
                  </a:lnTo>
                  <a:lnTo>
                    <a:pt x="483605" y="360680"/>
                  </a:lnTo>
                  <a:lnTo>
                    <a:pt x="512257" y="363220"/>
                  </a:lnTo>
                  <a:lnTo>
                    <a:pt x="540848" y="364490"/>
                  </a:lnTo>
                  <a:lnTo>
                    <a:pt x="565454" y="363220"/>
                  </a:lnTo>
                  <a:lnTo>
                    <a:pt x="627689" y="363220"/>
                  </a:lnTo>
                  <a:lnTo>
                    <a:pt x="576369" y="356870"/>
                  </a:lnTo>
                  <a:lnTo>
                    <a:pt x="540691" y="356870"/>
                  </a:lnTo>
                  <a:lnTo>
                    <a:pt x="512557" y="355600"/>
                  </a:lnTo>
                  <a:lnTo>
                    <a:pt x="460222" y="347980"/>
                  </a:lnTo>
                  <a:lnTo>
                    <a:pt x="414018" y="337820"/>
                  </a:lnTo>
                  <a:lnTo>
                    <a:pt x="389311" y="330200"/>
                  </a:lnTo>
                  <a:lnTo>
                    <a:pt x="373426" y="321310"/>
                  </a:lnTo>
                  <a:close/>
                </a:path>
                <a:path w="831850" h="370839">
                  <a:moveTo>
                    <a:pt x="566140" y="355600"/>
                  </a:moveTo>
                  <a:lnTo>
                    <a:pt x="564540" y="355600"/>
                  </a:lnTo>
                  <a:lnTo>
                    <a:pt x="540691" y="356870"/>
                  </a:lnTo>
                  <a:lnTo>
                    <a:pt x="576369" y="356870"/>
                  </a:lnTo>
                  <a:lnTo>
                    <a:pt x="566140" y="355600"/>
                  </a:lnTo>
                  <a:close/>
                </a:path>
                <a:path w="831850" h="370839">
                  <a:moveTo>
                    <a:pt x="210618" y="320040"/>
                  </a:moveTo>
                  <a:lnTo>
                    <a:pt x="200380" y="320040"/>
                  </a:lnTo>
                  <a:lnTo>
                    <a:pt x="205016" y="325120"/>
                  </a:lnTo>
                  <a:lnTo>
                    <a:pt x="209118" y="330200"/>
                  </a:lnTo>
                  <a:lnTo>
                    <a:pt x="245906" y="345440"/>
                  </a:lnTo>
                  <a:lnTo>
                    <a:pt x="285243" y="345440"/>
                  </a:lnTo>
                  <a:lnTo>
                    <a:pt x="298465" y="342900"/>
                  </a:lnTo>
                  <a:lnTo>
                    <a:pt x="304841" y="340360"/>
                  </a:lnTo>
                  <a:lnTo>
                    <a:pt x="310907" y="337820"/>
                  </a:lnTo>
                  <a:lnTo>
                    <a:pt x="248894" y="337820"/>
                  </a:lnTo>
                  <a:lnTo>
                    <a:pt x="232829" y="335280"/>
                  </a:lnTo>
                  <a:lnTo>
                    <a:pt x="225755" y="332740"/>
                  </a:lnTo>
                  <a:lnTo>
                    <a:pt x="215049" y="323850"/>
                  </a:lnTo>
                  <a:lnTo>
                    <a:pt x="211759" y="321310"/>
                  </a:lnTo>
                  <a:lnTo>
                    <a:pt x="210618" y="320040"/>
                  </a:lnTo>
                  <a:close/>
                </a:path>
                <a:path w="831850" h="370839">
                  <a:moveTo>
                    <a:pt x="611060" y="300990"/>
                  </a:moveTo>
                  <a:lnTo>
                    <a:pt x="608672" y="302260"/>
                  </a:lnTo>
                  <a:lnTo>
                    <a:pt x="607669" y="304800"/>
                  </a:lnTo>
                  <a:lnTo>
                    <a:pt x="603310" y="311150"/>
                  </a:lnTo>
                  <a:lnTo>
                    <a:pt x="598800" y="318770"/>
                  </a:lnTo>
                  <a:lnTo>
                    <a:pt x="594244" y="325120"/>
                  </a:lnTo>
                  <a:lnTo>
                    <a:pt x="588784" y="334010"/>
                  </a:lnTo>
                  <a:lnTo>
                    <a:pt x="589381" y="336550"/>
                  </a:lnTo>
                  <a:lnTo>
                    <a:pt x="590867" y="337820"/>
                  </a:lnTo>
                  <a:lnTo>
                    <a:pt x="593178" y="339090"/>
                  </a:lnTo>
                  <a:lnTo>
                    <a:pt x="595642" y="337820"/>
                  </a:lnTo>
                  <a:lnTo>
                    <a:pt x="597115" y="335280"/>
                  </a:lnTo>
                  <a:lnTo>
                    <a:pt x="598500" y="334010"/>
                  </a:lnTo>
                  <a:lnTo>
                    <a:pt x="600024" y="331470"/>
                  </a:lnTo>
                  <a:lnTo>
                    <a:pt x="601344" y="328930"/>
                  </a:lnTo>
                  <a:lnTo>
                    <a:pt x="689940" y="328930"/>
                  </a:lnTo>
                  <a:lnTo>
                    <a:pt x="683386" y="327660"/>
                  </a:lnTo>
                  <a:lnTo>
                    <a:pt x="670140" y="327660"/>
                  </a:lnTo>
                  <a:lnTo>
                    <a:pt x="659620" y="326390"/>
                  </a:lnTo>
                  <a:lnTo>
                    <a:pt x="652443" y="325120"/>
                  </a:lnTo>
                  <a:lnTo>
                    <a:pt x="622328" y="322580"/>
                  </a:lnTo>
                  <a:lnTo>
                    <a:pt x="614443" y="322580"/>
                  </a:lnTo>
                  <a:lnTo>
                    <a:pt x="606551" y="321310"/>
                  </a:lnTo>
                  <a:lnTo>
                    <a:pt x="607263" y="320040"/>
                  </a:lnTo>
                  <a:lnTo>
                    <a:pt x="608647" y="318770"/>
                  </a:lnTo>
                  <a:lnTo>
                    <a:pt x="731197" y="318770"/>
                  </a:lnTo>
                  <a:lnTo>
                    <a:pt x="754694" y="316230"/>
                  </a:lnTo>
                  <a:lnTo>
                    <a:pt x="762302" y="314960"/>
                  </a:lnTo>
                  <a:lnTo>
                    <a:pt x="670218" y="314960"/>
                  </a:lnTo>
                  <a:lnTo>
                    <a:pt x="657955" y="313690"/>
                  </a:lnTo>
                  <a:lnTo>
                    <a:pt x="645711" y="313690"/>
                  </a:lnTo>
                  <a:lnTo>
                    <a:pt x="620064" y="311150"/>
                  </a:lnTo>
                  <a:lnTo>
                    <a:pt x="613333" y="309880"/>
                  </a:lnTo>
                  <a:lnTo>
                    <a:pt x="613841" y="309880"/>
                  </a:lnTo>
                  <a:lnTo>
                    <a:pt x="614819" y="307340"/>
                  </a:lnTo>
                  <a:lnTo>
                    <a:pt x="615810" y="306070"/>
                  </a:lnTo>
                  <a:lnTo>
                    <a:pt x="614997" y="303530"/>
                  </a:lnTo>
                  <a:lnTo>
                    <a:pt x="611060" y="300990"/>
                  </a:lnTo>
                  <a:close/>
                </a:path>
                <a:path w="831850" h="370839">
                  <a:moveTo>
                    <a:pt x="373522" y="182880"/>
                  </a:moveTo>
                  <a:lnTo>
                    <a:pt x="365493" y="182880"/>
                  </a:lnTo>
                  <a:lnTo>
                    <a:pt x="366310" y="199390"/>
                  </a:lnTo>
                  <a:lnTo>
                    <a:pt x="366530" y="204470"/>
                  </a:lnTo>
                  <a:lnTo>
                    <a:pt x="366706" y="209550"/>
                  </a:lnTo>
                  <a:lnTo>
                    <a:pt x="367020" y="223520"/>
                  </a:lnTo>
                  <a:lnTo>
                    <a:pt x="367125" y="242570"/>
                  </a:lnTo>
                  <a:lnTo>
                    <a:pt x="366998" y="254000"/>
                  </a:lnTo>
                  <a:lnTo>
                    <a:pt x="366889" y="259080"/>
                  </a:lnTo>
                  <a:lnTo>
                    <a:pt x="366304" y="276860"/>
                  </a:lnTo>
                  <a:lnTo>
                    <a:pt x="365715" y="288290"/>
                  </a:lnTo>
                  <a:lnTo>
                    <a:pt x="365493" y="292100"/>
                  </a:lnTo>
                  <a:lnTo>
                    <a:pt x="365048" y="292100"/>
                  </a:lnTo>
                  <a:lnTo>
                    <a:pt x="356184" y="294640"/>
                  </a:lnTo>
                  <a:lnTo>
                    <a:pt x="348665" y="297180"/>
                  </a:lnTo>
                  <a:lnTo>
                    <a:pt x="334657" y="306070"/>
                  </a:lnTo>
                  <a:lnTo>
                    <a:pt x="328510" y="311150"/>
                  </a:lnTo>
                  <a:lnTo>
                    <a:pt x="322897" y="317500"/>
                  </a:lnTo>
                  <a:lnTo>
                    <a:pt x="319392" y="321310"/>
                  </a:lnTo>
                  <a:lnTo>
                    <a:pt x="316090" y="323850"/>
                  </a:lnTo>
                  <a:lnTo>
                    <a:pt x="305409" y="332740"/>
                  </a:lnTo>
                  <a:lnTo>
                    <a:pt x="298297" y="335280"/>
                  </a:lnTo>
                  <a:lnTo>
                    <a:pt x="282244" y="337820"/>
                  </a:lnTo>
                  <a:lnTo>
                    <a:pt x="310907" y="337820"/>
                  </a:lnTo>
                  <a:lnTo>
                    <a:pt x="316699" y="334010"/>
                  </a:lnTo>
                  <a:lnTo>
                    <a:pt x="321881" y="330200"/>
                  </a:lnTo>
                  <a:lnTo>
                    <a:pt x="325932" y="325120"/>
                  </a:lnTo>
                  <a:lnTo>
                    <a:pt x="330390" y="321310"/>
                  </a:lnTo>
                  <a:lnTo>
                    <a:pt x="373426" y="321310"/>
                  </a:lnTo>
                  <a:lnTo>
                    <a:pt x="371157" y="320040"/>
                  </a:lnTo>
                  <a:lnTo>
                    <a:pt x="369811" y="320040"/>
                  </a:lnTo>
                  <a:lnTo>
                    <a:pt x="366648" y="318770"/>
                  </a:lnTo>
                  <a:lnTo>
                    <a:pt x="351307" y="316230"/>
                  </a:lnTo>
                  <a:lnTo>
                    <a:pt x="337731" y="313690"/>
                  </a:lnTo>
                  <a:lnTo>
                    <a:pt x="340321" y="312420"/>
                  </a:lnTo>
                  <a:lnTo>
                    <a:pt x="343039" y="309880"/>
                  </a:lnTo>
                  <a:lnTo>
                    <a:pt x="352158" y="304800"/>
                  </a:lnTo>
                  <a:lnTo>
                    <a:pt x="358990" y="302260"/>
                  </a:lnTo>
                  <a:lnTo>
                    <a:pt x="368350" y="299720"/>
                  </a:lnTo>
                  <a:lnTo>
                    <a:pt x="370712" y="298450"/>
                  </a:lnTo>
                  <a:lnTo>
                    <a:pt x="372109" y="295910"/>
                  </a:lnTo>
                  <a:lnTo>
                    <a:pt x="373202" y="294640"/>
                  </a:lnTo>
                  <a:lnTo>
                    <a:pt x="373456" y="293370"/>
                  </a:lnTo>
                  <a:lnTo>
                    <a:pt x="374965" y="255270"/>
                  </a:lnTo>
                  <a:lnTo>
                    <a:pt x="375088" y="247650"/>
                  </a:lnTo>
                  <a:lnTo>
                    <a:pt x="374978" y="220980"/>
                  </a:lnTo>
                  <a:lnTo>
                    <a:pt x="374879" y="215900"/>
                  </a:lnTo>
                  <a:lnTo>
                    <a:pt x="374248" y="196850"/>
                  </a:lnTo>
                  <a:lnTo>
                    <a:pt x="373522" y="182880"/>
                  </a:lnTo>
                  <a:close/>
                </a:path>
                <a:path w="831850" h="370839">
                  <a:moveTo>
                    <a:pt x="0" y="140970"/>
                  </a:moveTo>
                  <a:lnTo>
                    <a:pt x="0" y="148590"/>
                  </a:lnTo>
                  <a:lnTo>
                    <a:pt x="12580" y="149860"/>
                  </a:lnTo>
                  <a:lnTo>
                    <a:pt x="83770" y="156210"/>
                  </a:lnTo>
                  <a:lnTo>
                    <a:pt x="155599" y="161290"/>
                  </a:lnTo>
                  <a:lnTo>
                    <a:pt x="191528" y="162560"/>
                  </a:lnTo>
                  <a:lnTo>
                    <a:pt x="189522" y="163830"/>
                  </a:lnTo>
                  <a:lnTo>
                    <a:pt x="179006" y="170180"/>
                  </a:lnTo>
                  <a:lnTo>
                    <a:pt x="172161" y="173990"/>
                  </a:lnTo>
                  <a:lnTo>
                    <a:pt x="162839" y="176530"/>
                  </a:lnTo>
                  <a:lnTo>
                    <a:pt x="160616" y="176530"/>
                  </a:lnTo>
                  <a:lnTo>
                    <a:pt x="157962" y="180340"/>
                  </a:lnTo>
                  <a:lnTo>
                    <a:pt x="156178" y="220980"/>
                  </a:lnTo>
                  <a:lnTo>
                    <a:pt x="156066" y="247650"/>
                  </a:lnTo>
                  <a:lnTo>
                    <a:pt x="156191" y="255270"/>
                  </a:lnTo>
                  <a:lnTo>
                    <a:pt x="156637" y="271780"/>
                  </a:lnTo>
                  <a:lnTo>
                    <a:pt x="157695" y="293370"/>
                  </a:lnTo>
                  <a:lnTo>
                    <a:pt x="157987" y="294640"/>
                  </a:lnTo>
                  <a:lnTo>
                    <a:pt x="159156" y="295910"/>
                  </a:lnTo>
                  <a:lnTo>
                    <a:pt x="160604" y="298450"/>
                  </a:lnTo>
                  <a:lnTo>
                    <a:pt x="162852" y="299720"/>
                  </a:lnTo>
                  <a:lnTo>
                    <a:pt x="172161" y="302260"/>
                  </a:lnTo>
                  <a:lnTo>
                    <a:pt x="179006" y="304800"/>
                  </a:lnTo>
                  <a:lnTo>
                    <a:pt x="189572" y="311150"/>
                  </a:lnTo>
                  <a:lnTo>
                    <a:pt x="191604" y="312420"/>
                  </a:lnTo>
                  <a:lnTo>
                    <a:pt x="116798" y="317500"/>
                  </a:lnTo>
                  <a:lnTo>
                    <a:pt x="42087" y="325120"/>
                  </a:lnTo>
                  <a:lnTo>
                    <a:pt x="0" y="327660"/>
                  </a:lnTo>
                  <a:lnTo>
                    <a:pt x="0" y="336550"/>
                  </a:lnTo>
                  <a:lnTo>
                    <a:pt x="21866" y="334010"/>
                  </a:lnTo>
                  <a:lnTo>
                    <a:pt x="42786" y="332740"/>
                  </a:lnTo>
                  <a:lnTo>
                    <a:pt x="121526" y="325120"/>
                  </a:lnTo>
                  <a:lnTo>
                    <a:pt x="200380" y="320040"/>
                  </a:lnTo>
                  <a:lnTo>
                    <a:pt x="210618" y="320040"/>
                  </a:lnTo>
                  <a:lnTo>
                    <a:pt x="202628" y="311150"/>
                  </a:lnTo>
                  <a:lnTo>
                    <a:pt x="196519" y="306070"/>
                  </a:lnTo>
                  <a:lnTo>
                    <a:pt x="182460" y="297180"/>
                  </a:lnTo>
                  <a:lnTo>
                    <a:pt x="174980" y="294640"/>
                  </a:lnTo>
                  <a:lnTo>
                    <a:pt x="166039" y="292100"/>
                  </a:lnTo>
                  <a:lnTo>
                    <a:pt x="165646" y="292100"/>
                  </a:lnTo>
                  <a:lnTo>
                    <a:pt x="164954" y="279400"/>
                  </a:lnTo>
                  <a:lnTo>
                    <a:pt x="164490" y="266700"/>
                  </a:lnTo>
                  <a:lnTo>
                    <a:pt x="164268" y="259080"/>
                  </a:lnTo>
                  <a:lnTo>
                    <a:pt x="164163" y="254000"/>
                  </a:lnTo>
                  <a:lnTo>
                    <a:pt x="164039" y="242570"/>
                  </a:lnTo>
                  <a:lnTo>
                    <a:pt x="164141" y="223520"/>
                  </a:lnTo>
                  <a:lnTo>
                    <a:pt x="164445" y="209550"/>
                  </a:lnTo>
                  <a:lnTo>
                    <a:pt x="164619" y="204470"/>
                  </a:lnTo>
                  <a:lnTo>
                    <a:pt x="165569" y="184150"/>
                  </a:lnTo>
                  <a:lnTo>
                    <a:pt x="165798" y="184150"/>
                  </a:lnTo>
                  <a:lnTo>
                    <a:pt x="174980" y="181610"/>
                  </a:lnTo>
                  <a:lnTo>
                    <a:pt x="182473" y="177800"/>
                  </a:lnTo>
                  <a:lnTo>
                    <a:pt x="196075" y="170180"/>
                  </a:lnTo>
                  <a:lnTo>
                    <a:pt x="202260" y="165100"/>
                  </a:lnTo>
                  <a:lnTo>
                    <a:pt x="211413" y="154940"/>
                  </a:lnTo>
                  <a:lnTo>
                    <a:pt x="200380" y="154940"/>
                  </a:lnTo>
                  <a:lnTo>
                    <a:pt x="162386" y="153670"/>
                  </a:lnTo>
                  <a:lnTo>
                    <a:pt x="124390" y="151130"/>
                  </a:lnTo>
                  <a:lnTo>
                    <a:pt x="86412" y="147320"/>
                  </a:lnTo>
                  <a:lnTo>
                    <a:pt x="48475" y="144780"/>
                  </a:lnTo>
                  <a:lnTo>
                    <a:pt x="24711" y="143510"/>
                  </a:lnTo>
                  <a:lnTo>
                    <a:pt x="0" y="140970"/>
                  </a:lnTo>
                  <a:close/>
                </a:path>
                <a:path w="831850" h="370839">
                  <a:moveTo>
                    <a:pt x="274599" y="152400"/>
                  </a:moveTo>
                  <a:lnTo>
                    <a:pt x="252091" y="152400"/>
                  </a:lnTo>
                  <a:lnTo>
                    <a:pt x="238772" y="154940"/>
                  </a:lnTo>
                  <a:lnTo>
                    <a:pt x="231292" y="156210"/>
                  </a:lnTo>
                  <a:lnTo>
                    <a:pt x="224637" y="161290"/>
                  </a:lnTo>
                  <a:lnTo>
                    <a:pt x="215087" y="172720"/>
                  </a:lnTo>
                  <a:lnTo>
                    <a:pt x="212496" y="180340"/>
                  </a:lnTo>
                  <a:lnTo>
                    <a:pt x="212496" y="295910"/>
                  </a:lnTo>
                  <a:lnTo>
                    <a:pt x="215087" y="302260"/>
                  </a:lnTo>
                  <a:lnTo>
                    <a:pt x="224637" y="314960"/>
                  </a:lnTo>
                  <a:lnTo>
                    <a:pt x="231292" y="318770"/>
                  </a:lnTo>
                  <a:lnTo>
                    <a:pt x="243166" y="321310"/>
                  </a:lnTo>
                  <a:lnTo>
                    <a:pt x="247624" y="322580"/>
                  </a:lnTo>
                  <a:lnTo>
                    <a:pt x="256578" y="323850"/>
                  </a:lnTo>
                  <a:lnTo>
                    <a:pt x="274573" y="323850"/>
                  </a:lnTo>
                  <a:lnTo>
                    <a:pt x="283527" y="322580"/>
                  </a:lnTo>
                  <a:lnTo>
                    <a:pt x="287985" y="321310"/>
                  </a:lnTo>
                  <a:lnTo>
                    <a:pt x="299859" y="318770"/>
                  </a:lnTo>
                  <a:lnTo>
                    <a:pt x="306501" y="314960"/>
                  </a:lnTo>
                  <a:lnTo>
                    <a:pt x="248792" y="314960"/>
                  </a:lnTo>
                  <a:lnTo>
                    <a:pt x="244640" y="313690"/>
                  </a:lnTo>
                  <a:lnTo>
                    <a:pt x="234848" y="311150"/>
                  </a:lnTo>
                  <a:lnTo>
                    <a:pt x="229781" y="308610"/>
                  </a:lnTo>
                  <a:lnTo>
                    <a:pt x="222491" y="299720"/>
                  </a:lnTo>
                  <a:lnTo>
                    <a:pt x="220535" y="293370"/>
                  </a:lnTo>
                  <a:lnTo>
                    <a:pt x="220535" y="181610"/>
                  </a:lnTo>
                  <a:lnTo>
                    <a:pt x="257162" y="160020"/>
                  </a:lnTo>
                  <a:lnTo>
                    <a:pt x="304838" y="160020"/>
                  </a:lnTo>
                  <a:lnTo>
                    <a:pt x="299846" y="156210"/>
                  </a:lnTo>
                  <a:lnTo>
                    <a:pt x="292392" y="154940"/>
                  </a:lnTo>
                  <a:lnTo>
                    <a:pt x="287997" y="153670"/>
                  </a:lnTo>
                  <a:lnTo>
                    <a:pt x="283540" y="153670"/>
                  </a:lnTo>
                  <a:lnTo>
                    <a:pt x="274599" y="152400"/>
                  </a:lnTo>
                  <a:close/>
                </a:path>
                <a:path w="831850" h="370839">
                  <a:moveTo>
                    <a:pt x="731197" y="318770"/>
                  </a:moveTo>
                  <a:lnTo>
                    <a:pt x="616699" y="318770"/>
                  </a:lnTo>
                  <a:lnTo>
                    <a:pt x="645243" y="321310"/>
                  </a:lnTo>
                  <a:lnTo>
                    <a:pt x="657725" y="322580"/>
                  </a:lnTo>
                  <a:lnTo>
                    <a:pt x="682739" y="322580"/>
                  </a:lnTo>
                  <a:lnTo>
                    <a:pt x="731197" y="318770"/>
                  </a:lnTo>
                  <a:close/>
                </a:path>
                <a:path w="831850" h="370839">
                  <a:moveTo>
                    <a:pt x="304838" y="160020"/>
                  </a:moveTo>
                  <a:lnTo>
                    <a:pt x="274002" y="160020"/>
                  </a:lnTo>
                  <a:lnTo>
                    <a:pt x="282359" y="161290"/>
                  </a:lnTo>
                  <a:lnTo>
                    <a:pt x="286524" y="161290"/>
                  </a:lnTo>
                  <a:lnTo>
                    <a:pt x="296329" y="163830"/>
                  </a:lnTo>
                  <a:lnTo>
                    <a:pt x="301370" y="167640"/>
                  </a:lnTo>
                  <a:lnTo>
                    <a:pt x="308660" y="176530"/>
                  </a:lnTo>
                  <a:lnTo>
                    <a:pt x="310629" y="181610"/>
                  </a:lnTo>
                  <a:lnTo>
                    <a:pt x="310629" y="293370"/>
                  </a:lnTo>
                  <a:lnTo>
                    <a:pt x="308673" y="299720"/>
                  </a:lnTo>
                  <a:lnTo>
                    <a:pt x="301383" y="308610"/>
                  </a:lnTo>
                  <a:lnTo>
                    <a:pt x="296316" y="311150"/>
                  </a:lnTo>
                  <a:lnTo>
                    <a:pt x="286524" y="313690"/>
                  </a:lnTo>
                  <a:lnTo>
                    <a:pt x="282359" y="314960"/>
                  </a:lnTo>
                  <a:lnTo>
                    <a:pt x="306501" y="314960"/>
                  </a:lnTo>
                  <a:lnTo>
                    <a:pt x="316052" y="302260"/>
                  </a:lnTo>
                  <a:lnTo>
                    <a:pt x="318630" y="295910"/>
                  </a:lnTo>
                  <a:lnTo>
                    <a:pt x="318630" y="180340"/>
                  </a:lnTo>
                  <a:lnTo>
                    <a:pt x="316052" y="172720"/>
                  </a:lnTo>
                  <a:lnTo>
                    <a:pt x="306501" y="161290"/>
                  </a:lnTo>
                  <a:lnTo>
                    <a:pt x="304838" y="160020"/>
                  </a:lnTo>
                  <a:close/>
                </a:path>
                <a:path w="831850" h="370839">
                  <a:moveTo>
                    <a:pt x="801979" y="274320"/>
                  </a:moveTo>
                  <a:lnTo>
                    <a:pt x="687336" y="274320"/>
                  </a:lnTo>
                  <a:lnTo>
                    <a:pt x="715468" y="276860"/>
                  </a:lnTo>
                  <a:lnTo>
                    <a:pt x="782347" y="276860"/>
                  </a:lnTo>
                  <a:lnTo>
                    <a:pt x="793076" y="279400"/>
                  </a:lnTo>
                  <a:lnTo>
                    <a:pt x="795870" y="280670"/>
                  </a:lnTo>
                  <a:lnTo>
                    <a:pt x="799134" y="281940"/>
                  </a:lnTo>
                  <a:lnTo>
                    <a:pt x="803122" y="285750"/>
                  </a:lnTo>
                  <a:lnTo>
                    <a:pt x="803846" y="288290"/>
                  </a:lnTo>
                  <a:lnTo>
                    <a:pt x="803681" y="293370"/>
                  </a:lnTo>
                  <a:lnTo>
                    <a:pt x="802766" y="295910"/>
                  </a:lnTo>
                  <a:lnTo>
                    <a:pt x="768734" y="306070"/>
                  </a:lnTo>
                  <a:lnTo>
                    <a:pt x="761222" y="307340"/>
                  </a:lnTo>
                  <a:lnTo>
                    <a:pt x="753705" y="307340"/>
                  </a:lnTo>
                  <a:lnTo>
                    <a:pt x="730466" y="309880"/>
                  </a:lnTo>
                  <a:lnTo>
                    <a:pt x="714357" y="312420"/>
                  </a:lnTo>
                  <a:lnTo>
                    <a:pt x="682497" y="314960"/>
                  </a:lnTo>
                  <a:lnTo>
                    <a:pt x="762302" y="314960"/>
                  </a:lnTo>
                  <a:lnTo>
                    <a:pt x="769909" y="313690"/>
                  </a:lnTo>
                  <a:lnTo>
                    <a:pt x="782751" y="312420"/>
                  </a:lnTo>
                  <a:lnTo>
                    <a:pt x="811910" y="287020"/>
                  </a:lnTo>
                  <a:lnTo>
                    <a:pt x="810412" y="281940"/>
                  </a:lnTo>
                  <a:lnTo>
                    <a:pt x="803986" y="275590"/>
                  </a:lnTo>
                  <a:lnTo>
                    <a:pt x="801979" y="274320"/>
                  </a:lnTo>
                  <a:close/>
                </a:path>
                <a:path w="831850" h="370839">
                  <a:moveTo>
                    <a:pt x="626097" y="246380"/>
                  </a:moveTo>
                  <a:lnTo>
                    <a:pt x="622058" y="248920"/>
                  </a:lnTo>
                  <a:lnTo>
                    <a:pt x="621131" y="250190"/>
                  </a:lnTo>
                  <a:lnTo>
                    <a:pt x="623620" y="256540"/>
                  </a:lnTo>
                  <a:lnTo>
                    <a:pt x="624382" y="260350"/>
                  </a:lnTo>
                  <a:lnTo>
                    <a:pt x="622998" y="269240"/>
                  </a:lnTo>
                  <a:lnTo>
                    <a:pt x="620902" y="273050"/>
                  </a:lnTo>
                  <a:lnTo>
                    <a:pt x="617080" y="278130"/>
                  </a:lnTo>
                  <a:lnTo>
                    <a:pt x="617461" y="280670"/>
                  </a:lnTo>
                  <a:lnTo>
                    <a:pt x="621017" y="283210"/>
                  </a:lnTo>
                  <a:lnTo>
                    <a:pt x="623506" y="281940"/>
                  </a:lnTo>
                  <a:lnTo>
                    <a:pt x="626389" y="278130"/>
                  </a:lnTo>
                  <a:lnTo>
                    <a:pt x="627799" y="276860"/>
                  </a:lnTo>
                  <a:lnTo>
                    <a:pt x="628942" y="274320"/>
                  </a:lnTo>
                  <a:lnTo>
                    <a:pt x="801979" y="274320"/>
                  </a:lnTo>
                  <a:lnTo>
                    <a:pt x="799972" y="273050"/>
                  </a:lnTo>
                  <a:lnTo>
                    <a:pt x="796023" y="271780"/>
                  </a:lnTo>
                  <a:lnTo>
                    <a:pt x="790116" y="270510"/>
                  </a:lnTo>
                  <a:lnTo>
                    <a:pt x="743788" y="270510"/>
                  </a:lnTo>
                  <a:lnTo>
                    <a:pt x="715787" y="267970"/>
                  </a:lnTo>
                  <a:lnTo>
                    <a:pt x="701740" y="267970"/>
                  </a:lnTo>
                  <a:lnTo>
                    <a:pt x="687654" y="266700"/>
                  </a:lnTo>
                  <a:lnTo>
                    <a:pt x="673638" y="266700"/>
                  </a:lnTo>
                  <a:lnTo>
                    <a:pt x="659615" y="265430"/>
                  </a:lnTo>
                  <a:lnTo>
                    <a:pt x="631558" y="265430"/>
                  </a:lnTo>
                  <a:lnTo>
                    <a:pt x="631774" y="264160"/>
                  </a:lnTo>
                  <a:lnTo>
                    <a:pt x="631926" y="262890"/>
                  </a:lnTo>
                  <a:lnTo>
                    <a:pt x="631951" y="261620"/>
                  </a:lnTo>
                  <a:lnTo>
                    <a:pt x="723765" y="261620"/>
                  </a:lnTo>
                  <a:lnTo>
                    <a:pt x="753251" y="257810"/>
                  </a:lnTo>
                  <a:lnTo>
                    <a:pt x="782640" y="257810"/>
                  </a:lnTo>
                  <a:lnTo>
                    <a:pt x="800440" y="255270"/>
                  </a:lnTo>
                  <a:lnTo>
                    <a:pt x="674379" y="255270"/>
                  </a:lnTo>
                  <a:lnTo>
                    <a:pt x="630885" y="254000"/>
                  </a:lnTo>
                  <a:lnTo>
                    <a:pt x="630453" y="252730"/>
                  </a:lnTo>
                  <a:lnTo>
                    <a:pt x="628459" y="247650"/>
                  </a:lnTo>
                  <a:lnTo>
                    <a:pt x="626097" y="246380"/>
                  </a:lnTo>
                  <a:close/>
                </a:path>
                <a:path w="831850" h="370839">
                  <a:moveTo>
                    <a:pt x="758408" y="276860"/>
                  </a:moveTo>
                  <a:lnTo>
                    <a:pt x="729508" y="276860"/>
                  </a:lnTo>
                  <a:lnTo>
                    <a:pt x="744715" y="279400"/>
                  </a:lnTo>
                  <a:lnTo>
                    <a:pt x="746112" y="278130"/>
                  </a:lnTo>
                  <a:lnTo>
                    <a:pt x="758408" y="276860"/>
                  </a:lnTo>
                  <a:close/>
                </a:path>
                <a:path w="831850" h="370839">
                  <a:moveTo>
                    <a:pt x="771426" y="267970"/>
                  </a:moveTo>
                  <a:lnTo>
                    <a:pt x="746315" y="270510"/>
                  </a:lnTo>
                  <a:lnTo>
                    <a:pt x="790116" y="270510"/>
                  </a:lnTo>
                  <a:lnTo>
                    <a:pt x="784209" y="269240"/>
                  </a:lnTo>
                  <a:lnTo>
                    <a:pt x="771426" y="267970"/>
                  </a:lnTo>
                  <a:close/>
                </a:path>
                <a:path w="831850" h="370839">
                  <a:moveTo>
                    <a:pt x="714700" y="261620"/>
                  </a:moveTo>
                  <a:lnTo>
                    <a:pt x="631951" y="261620"/>
                  </a:lnTo>
                  <a:lnTo>
                    <a:pt x="674319" y="262890"/>
                  </a:lnTo>
                  <a:lnTo>
                    <a:pt x="705618" y="262890"/>
                  </a:lnTo>
                  <a:lnTo>
                    <a:pt x="714700" y="261620"/>
                  </a:lnTo>
                  <a:close/>
                </a:path>
                <a:path w="831850" h="370839">
                  <a:moveTo>
                    <a:pt x="824909" y="214630"/>
                  </a:moveTo>
                  <a:lnTo>
                    <a:pt x="805074" y="214630"/>
                  </a:lnTo>
                  <a:lnTo>
                    <a:pt x="813711" y="217170"/>
                  </a:lnTo>
                  <a:lnTo>
                    <a:pt x="820628" y="220980"/>
                  </a:lnTo>
                  <a:lnTo>
                    <a:pt x="823594" y="228600"/>
                  </a:lnTo>
                  <a:lnTo>
                    <a:pt x="823404" y="237490"/>
                  </a:lnTo>
                  <a:lnTo>
                    <a:pt x="814806" y="242570"/>
                  </a:lnTo>
                  <a:lnTo>
                    <a:pt x="806551" y="245110"/>
                  </a:lnTo>
                  <a:lnTo>
                    <a:pt x="798594" y="247650"/>
                  </a:lnTo>
                  <a:lnTo>
                    <a:pt x="790401" y="248920"/>
                  </a:lnTo>
                  <a:lnTo>
                    <a:pt x="763374" y="248920"/>
                  </a:lnTo>
                  <a:lnTo>
                    <a:pt x="742381" y="251460"/>
                  </a:lnTo>
                  <a:lnTo>
                    <a:pt x="723089" y="252730"/>
                  </a:lnTo>
                  <a:lnTo>
                    <a:pt x="714244" y="254000"/>
                  </a:lnTo>
                  <a:lnTo>
                    <a:pt x="705385" y="254000"/>
                  </a:lnTo>
                  <a:lnTo>
                    <a:pt x="696518" y="255270"/>
                  </a:lnTo>
                  <a:lnTo>
                    <a:pt x="800440" y="255270"/>
                  </a:lnTo>
                  <a:lnTo>
                    <a:pt x="831595" y="227330"/>
                  </a:lnTo>
                  <a:lnTo>
                    <a:pt x="828343" y="217170"/>
                  </a:lnTo>
                  <a:lnTo>
                    <a:pt x="824909" y="214630"/>
                  </a:lnTo>
                  <a:close/>
                </a:path>
                <a:path w="831850" h="370839">
                  <a:moveTo>
                    <a:pt x="397001" y="217170"/>
                  </a:moveTo>
                  <a:lnTo>
                    <a:pt x="394487" y="217170"/>
                  </a:lnTo>
                  <a:lnTo>
                    <a:pt x="391020" y="219710"/>
                  </a:lnTo>
                  <a:lnTo>
                    <a:pt x="390740" y="222250"/>
                  </a:lnTo>
                  <a:lnTo>
                    <a:pt x="393268" y="226060"/>
                  </a:lnTo>
                  <a:lnTo>
                    <a:pt x="427650" y="245110"/>
                  </a:lnTo>
                  <a:lnTo>
                    <a:pt x="445949" y="247650"/>
                  </a:lnTo>
                  <a:lnTo>
                    <a:pt x="464324" y="246380"/>
                  </a:lnTo>
                  <a:lnTo>
                    <a:pt x="483763" y="242570"/>
                  </a:lnTo>
                  <a:lnTo>
                    <a:pt x="490153" y="240030"/>
                  </a:lnTo>
                  <a:lnTo>
                    <a:pt x="446780" y="240030"/>
                  </a:lnTo>
                  <a:lnTo>
                    <a:pt x="430274" y="237490"/>
                  </a:lnTo>
                  <a:lnTo>
                    <a:pt x="414813" y="232410"/>
                  </a:lnTo>
                  <a:lnTo>
                    <a:pt x="401523" y="223520"/>
                  </a:lnTo>
                  <a:lnTo>
                    <a:pt x="400418" y="222250"/>
                  </a:lnTo>
                  <a:lnTo>
                    <a:pt x="399364" y="220980"/>
                  </a:lnTo>
                  <a:lnTo>
                    <a:pt x="397001" y="217170"/>
                  </a:lnTo>
                  <a:close/>
                </a:path>
                <a:path w="831850" h="370839">
                  <a:moveTo>
                    <a:pt x="545261" y="199390"/>
                  </a:moveTo>
                  <a:lnTo>
                    <a:pt x="542734" y="199390"/>
                  </a:lnTo>
                  <a:lnTo>
                    <a:pt x="541146" y="200660"/>
                  </a:lnTo>
                  <a:lnTo>
                    <a:pt x="538403" y="203200"/>
                  </a:lnTo>
                  <a:lnTo>
                    <a:pt x="535533" y="205740"/>
                  </a:lnTo>
                  <a:lnTo>
                    <a:pt x="499787" y="228600"/>
                  </a:lnTo>
                  <a:lnTo>
                    <a:pt x="446780" y="240030"/>
                  </a:lnTo>
                  <a:lnTo>
                    <a:pt x="490153" y="240030"/>
                  </a:lnTo>
                  <a:lnTo>
                    <a:pt x="537502" y="214630"/>
                  </a:lnTo>
                  <a:lnTo>
                    <a:pt x="548335" y="203200"/>
                  </a:lnTo>
                  <a:lnTo>
                    <a:pt x="545261" y="199390"/>
                  </a:lnTo>
                  <a:close/>
                </a:path>
                <a:path w="831850" h="370839">
                  <a:moveTo>
                    <a:pt x="623735" y="184150"/>
                  </a:moveTo>
                  <a:lnTo>
                    <a:pt x="619721" y="186690"/>
                  </a:lnTo>
                  <a:lnTo>
                    <a:pt x="618769" y="189230"/>
                  </a:lnTo>
                  <a:lnTo>
                    <a:pt x="621156" y="194310"/>
                  </a:lnTo>
                  <a:lnTo>
                    <a:pt x="621982" y="198120"/>
                  </a:lnTo>
                  <a:lnTo>
                    <a:pt x="622025" y="199390"/>
                  </a:lnTo>
                  <a:lnTo>
                    <a:pt x="622109" y="205740"/>
                  </a:lnTo>
                  <a:lnTo>
                    <a:pt x="621931" y="208280"/>
                  </a:lnTo>
                  <a:lnTo>
                    <a:pt x="619544" y="212090"/>
                  </a:lnTo>
                  <a:lnTo>
                    <a:pt x="620267" y="214630"/>
                  </a:lnTo>
                  <a:lnTo>
                    <a:pt x="624166" y="217170"/>
                  </a:lnTo>
                  <a:lnTo>
                    <a:pt x="626592" y="215900"/>
                  </a:lnTo>
                  <a:lnTo>
                    <a:pt x="627633" y="214630"/>
                  </a:lnTo>
                  <a:lnTo>
                    <a:pt x="628154" y="213360"/>
                  </a:lnTo>
                  <a:lnTo>
                    <a:pt x="628561" y="212090"/>
                  </a:lnTo>
                  <a:lnTo>
                    <a:pt x="628891" y="212090"/>
                  </a:lnTo>
                  <a:lnTo>
                    <a:pt x="645751" y="210820"/>
                  </a:lnTo>
                  <a:lnTo>
                    <a:pt x="819758" y="210820"/>
                  </a:lnTo>
                  <a:lnTo>
                    <a:pt x="812204" y="208280"/>
                  </a:lnTo>
                  <a:lnTo>
                    <a:pt x="769226" y="208280"/>
                  </a:lnTo>
                  <a:lnTo>
                    <a:pt x="733147" y="205740"/>
                  </a:lnTo>
                  <a:lnTo>
                    <a:pt x="697001" y="205740"/>
                  </a:lnTo>
                  <a:lnTo>
                    <a:pt x="663595" y="203200"/>
                  </a:lnTo>
                  <a:lnTo>
                    <a:pt x="630123" y="203200"/>
                  </a:lnTo>
                  <a:lnTo>
                    <a:pt x="630110" y="201930"/>
                  </a:lnTo>
                  <a:lnTo>
                    <a:pt x="630046" y="200660"/>
                  </a:lnTo>
                  <a:lnTo>
                    <a:pt x="642887" y="200660"/>
                  </a:lnTo>
                  <a:lnTo>
                    <a:pt x="655720" y="199390"/>
                  </a:lnTo>
                  <a:lnTo>
                    <a:pt x="668533" y="199390"/>
                  </a:lnTo>
                  <a:lnTo>
                    <a:pt x="681316" y="198120"/>
                  </a:lnTo>
                  <a:lnTo>
                    <a:pt x="710241" y="193040"/>
                  </a:lnTo>
                  <a:lnTo>
                    <a:pt x="628700" y="193040"/>
                  </a:lnTo>
                  <a:lnTo>
                    <a:pt x="628243" y="190500"/>
                  </a:lnTo>
                  <a:lnTo>
                    <a:pt x="627684" y="189230"/>
                  </a:lnTo>
                  <a:lnTo>
                    <a:pt x="626122" y="185420"/>
                  </a:lnTo>
                  <a:lnTo>
                    <a:pt x="623735" y="184150"/>
                  </a:lnTo>
                  <a:close/>
                </a:path>
                <a:path w="831850" h="370839">
                  <a:moveTo>
                    <a:pt x="819758" y="210820"/>
                  </a:moveTo>
                  <a:lnTo>
                    <a:pt x="645751" y="210820"/>
                  </a:lnTo>
                  <a:lnTo>
                    <a:pt x="662611" y="212090"/>
                  </a:lnTo>
                  <a:lnTo>
                    <a:pt x="679463" y="212090"/>
                  </a:lnTo>
                  <a:lnTo>
                    <a:pt x="696302" y="213360"/>
                  </a:lnTo>
                  <a:lnTo>
                    <a:pt x="732439" y="213360"/>
                  </a:lnTo>
                  <a:lnTo>
                    <a:pt x="768489" y="215900"/>
                  </a:lnTo>
                  <a:lnTo>
                    <a:pt x="782634" y="215900"/>
                  </a:lnTo>
                  <a:lnTo>
                    <a:pt x="789906" y="214630"/>
                  </a:lnTo>
                  <a:lnTo>
                    <a:pt x="824909" y="214630"/>
                  </a:lnTo>
                  <a:lnTo>
                    <a:pt x="819758" y="210820"/>
                  </a:lnTo>
                  <a:close/>
                </a:path>
                <a:path w="831850" h="370839">
                  <a:moveTo>
                    <a:pt x="808427" y="207010"/>
                  </a:moveTo>
                  <a:lnTo>
                    <a:pt x="790003" y="207010"/>
                  </a:lnTo>
                  <a:lnTo>
                    <a:pt x="776160" y="208280"/>
                  </a:lnTo>
                  <a:lnTo>
                    <a:pt x="812204" y="208280"/>
                  </a:lnTo>
                  <a:lnTo>
                    <a:pt x="808427" y="207010"/>
                  </a:lnTo>
                  <a:close/>
                </a:path>
                <a:path w="831850" h="370839">
                  <a:moveTo>
                    <a:pt x="760084" y="134620"/>
                  </a:moveTo>
                  <a:lnTo>
                    <a:pt x="744148" y="134620"/>
                  </a:lnTo>
                  <a:lnTo>
                    <a:pt x="728315" y="137160"/>
                  </a:lnTo>
                  <a:lnTo>
                    <a:pt x="714019" y="139700"/>
                  </a:lnTo>
                  <a:lnTo>
                    <a:pt x="670924" y="140970"/>
                  </a:lnTo>
                  <a:lnTo>
                    <a:pt x="642207" y="140970"/>
                  </a:lnTo>
                  <a:lnTo>
                    <a:pt x="613480" y="142240"/>
                  </a:lnTo>
                  <a:lnTo>
                    <a:pt x="759943" y="142240"/>
                  </a:lnTo>
                  <a:lnTo>
                    <a:pt x="773988" y="143510"/>
                  </a:lnTo>
                  <a:lnTo>
                    <a:pt x="780710" y="143510"/>
                  </a:lnTo>
                  <a:lnTo>
                    <a:pt x="788681" y="146050"/>
                  </a:lnTo>
                  <a:lnTo>
                    <a:pt x="802881" y="160020"/>
                  </a:lnTo>
                  <a:lnTo>
                    <a:pt x="799693" y="163830"/>
                  </a:lnTo>
                  <a:lnTo>
                    <a:pt x="791425" y="168910"/>
                  </a:lnTo>
                  <a:lnTo>
                    <a:pt x="784059" y="171450"/>
                  </a:lnTo>
                  <a:lnTo>
                    <a:pt x="777824" y="173990"/>
                  </a:lnTo>
                  <a:lnTo>
                    <a:pt x="768407" y="176530"/>
                  </a:lnTo>
                  <a:lnTo>
                    <a:pt x="738225" y="180340"/>
                  </a:lnTo>
                  <a:lnTo>
                    <a:pt x="737539" y="180340"/>
                  </a:lnTo>
                  <a:lnTo>
                    <a:pt x="694752" y="187960"/>
                  </a:lnTo>
                  <a:lnTo>
                    <a:pt x="654626" y="191770"/>
                  </a:lnTo>
                  <a:lnTo>
                    <a:pt x="641666" y="191770"/>
                  </a:lnTo>
                  <a:lnTo>
                    <a:pt x="628700" y="193040"/>
                  </a:lnTo>
                  <a:lnTo>
                    <a:pt x="710241" y="193040"/>
                  </a:lnTo>
                  <a:lnTo>
                    <a:pt x="738860" y="187960"/>
                  </a:lnTo>
                  <a:lnTo>
                    <a:pt x="770135" y="184150"/>
                  </a:lnTo>
                  <a:lnTo>
                    <a:pt x="779995" y="181610"/>
                  </a:lnTo>
                  <a:lnTo>
                    <a:pt x="787145" y="179070"/>
                  </a:lnTo>
                  <a:lnTo>
                    <a:pt x="795223" y="176530"/>
                  </a:lnTo>
                  <a:lnTo>
                    <a:pt x="807110" y="167640"/>
                  </a:lnTo>
                  <a:lnTo>
                    <a:pt x="811326" y="162560"/>
                  </a:lnTo>
                  <a:lnTo>
                    <a:pt x="810069" y="154940"/>
                  </a:lnTo>
                  <a:lnTo>
                    <a:pt x="809624" y="152400"/>
                  </a:lnTo>
                  <a:lnTo>
                    <a:pt x="809002" y="151130"/>
                  </a:lnTo>
                  <a:lnTo>
                    <a:pt x="807897" y="148590"/>
                  </a:lnTo>
                  <a:lnTo>
                    <a:pt x="801779" y="142240"/>
                  </a:lnTo>
                  <a:lnTo>
                    <a:pt x="793083" y="138430"/>
                  </a:lnTo>
                  <a:lnTo>
                    <a:pt x="783491" y="135890"/>
                  </a:lnTo>
                  <a:lnTo>
                    <a:pt x="774687" y="135890"/>
                  </a:lnTo>
                  <a:lnTo>
                    <a:pt x="760084" y="134620"/>
                  </a:lnTo>
                  <a:close/>
                </a:path>
                <a:path w="831850" h="370839">
                  <a:moveTo>
                    <a:pt x="308890" y="137160"/>
                  </a:moveTo>
                  <a:lnTo>
                    <a:pt x="282257" y="137160"/>
                  </a:lnTo>
                  <a:lnTo>
                    <a:pt x="298297" y="140970"/>
                  </a:lnTo>
                  <a:lnTo>
                    <a:pt x="305396" y="143510"/>
                  </a:lnTo>
                  <a:lnTo>
                    <a:pt x="315836" y="151130"/>
                  </a:lnTo>
                  <a:lnTo>
                    <a:pt x="319658" y="154940"/>
                  </a:lnTo>
                  <a:lnTo>
                    <a:pt x="322846" y="158750"/>
                  </a:lnTo>
                  <a:lnTo>
                    <a:pt x="328472" y="165100"/>
                  </a:lnTo>
                  <a:lnTo>
                    <a:pt x="334657" y="170180"/>
                  </a:lnTo>
                  <a:lnTo>
                    <a:pt x="348665" y="177800"/>
                  </a:lnTo>
                  <a:lnTo>
                    <a:pt x="356171" y="181610"/>
                  </a:lnTo>
                  <a:lnTo>
                    <a:pt x="364997" y="184150"/>
                  </a:lnTo>
                  <a:lnTo>
                    <a:pt x="365493" y="182880"/>
                  </a:lnTo>
                  <a:lnTo>
                    <a:pt x="373522" y="182880"/>
                  </a:lnTo>
                  <a:lnTo>
                    <a:pt x="373456" y="181610"/>
                  </a:lnTo>
                  <a:lnTo>
                    <a:pt x="373176" y="180340"/>
                  </a:lnTo>
                  <a:lnTo>
                    <a:pt x="370573" y="176530"/>
                  </a:lnTo>
                  <a:lnTo>
                    <a:pt x="368287" y="176530"/>
                  </a:lnTo>
                  <a:lnTo>
                    <a:pt x="358990" y="173990"/>
                  </a:lnTo>
                  <a:lnTo>
                    <a:pt x="352158" y="170180"/>
                  </a:lnTo>
                  <a:lnTo>
                    <a:pt x="343839" y="165100"/>
                  </a:lnTo>
                  <a:lnTo>
                    <a:pt x="341871" y="163830"/>
                  </a:lnTo>
                  <a:lnTo>
                    <a:pt x="339966" y="162560"/>
                  </a:lnTo>
                  <a:lnTo>
                    <a:pt x="359257" y="162560"/>
                  </a:lnTo>
                  <a:lnTo>
                    <a:pt x="366102" y="161290"/>
                  </a:lnTo>
                  <a:lnTo>
                    <a:pt x="371982" y="161290"/>
                  </a:lnTo>
                  <a:lnTo>
                    <a:pt x="385128" y="154940"/>
                  </a:lnTo>
                  <a:lnTo>
                    <a:pt x="330834" y="154940"/>
                  </a:lnTo>
                  <a:lnTo>
                    <a:pt x="326199" y="151130"/>
                  </a:lnTo>
                  <a:lnTo>
                    <a:pt x="322071" y="146050"/>
                  </a:lnTo>
                  <a:lnTo>
                    <a:pt x="316699" y="142240"/>
                  </a:lnTo>
                  <a:lnTo>
                    <a:pt x="310912" y="138430"/>
                  </a:lnTo>
                  <a:lnTo>
                    <a:pt x="308890" y="137160"/>
                  </a:lnTo>
                  <a:close/>
                </a:path>
                <a:path w="831850" h="370839">
                  <a:moveTo>
                    <a:pt x="291744" y="130810"/>
                  </a:moveTo>
                  <a:lnTo>
                    <a:pt x="239407" y="130810"/>
                  </a:lnTo>
                  <a:lnTo>
                    <a:pt x="232688" y="133350"/>
                  </a:lnTo>
                  <a:lnTo>
                    <a:pt x="226317" y="134620"/>
                  </a:lnTo>
                  <a:lnTo>
                    <a:pt x="200380" y="154940"/>
                  </a:lnTo>
                  <a:lnTo>
                    <a:pt x="211413" y="154940"/>
                  </a:lnTo>
                  <a:lnTo>
                    <a:pt x="214845" y="151130"/>
                  </a:lnTo>
                  <a:lnTo>
                    <a:pt x="225755" y="143510"/>
                  </a:lnTo>
                  <a:lnTo>
                    <a:pt x="232841" y="140970"/>
                  </a:lnTo>
                  <a:lnTo>
                    <a:pt x="248894" y="137160"/>
                  </a:lnTo>
                  <a:lnTo>
                    <a:pt x="308890" y="137160"/>
                  </a:lnTo>
                  <a:lnTo>
                    <a:pt x="304846" y="134620"/>
                  </a:lnTo>
                  <a:lnTo>
                    <a:pt x="298467" y="133350"/>
                  </a:lnTo>
                  <a:lnTo>
                    <a:pt x="291744" y="130810"/>
                  </a:lnTo>
                  <a:close/>
                </a:path>
                <a:path w="831850" h="370839">
                  <a:moveTo>
                    <a:pt x="587273" y="0"/>
                  </a:moveTo>
                  <a:lnTo>
                    <a:pt x="579526" y="0"/>
                  </a:lnTo>
                  <a:lnTo>
                    <a:pt x="576719" y="1270"/>
                  </a:lnTo>
                  <a:lnTo>
                    <a:pt x="574217" y="2540"/>
                  </a:lnTo>
                  <a:lnTo>
                    <a:pt x="568237" y="6350"/>
                  </a:lnTo>
                  <a:lnTo>
                    <a:pt x="562100" y="12700"/>
                  </a:lnTo>
                  <a:lnTo>
                    <a:pt x="556228" y="17780"/>
                  </a:lnTo>
                  <a:lnTo>
                    <a:pt x="551040" y="22860"/>
                  </a:lnTo>
                  <a:lnTo>
                    <a:pt x="542629" y="31750"/>
                  </a:lnTo>
                  <a:lnTo>
                    <a:pt x="533788" y="40640"/>
                  </a:lnTo>
                  <a:lnTo>
                    <a:pt x="524531" y="48260"/>
                  </a:lnTo>
                  <a:lnTo>
                    <a:pt x="514870" y="54610"/>
                  </a:lnTo>
                  <a:lnTo>
                    <a:pt x="503345" y="63500"/>
                  </a:lnTo>
                  <a:lnTo>
                    <a:pt x="491902" y="71120"/>
                  </a:lnTo>
                  <a:lnTo>
                    <a:pt x="480584" y="80010"/>
                  </a:lnTo>
                  <a:lnTo>
                    <a:pt x="449627" y="102870"/>
                  </a:lnTo>
                  <a:lnTo>
                    <a:pt x="390443" y="143510"/>
                  </a:lnTo>
                  <a:lnTo>
                    <a:pt x="370662" y="152400"/>
                  </a:lnTo>
                  <a:lnTo>
                    <a:pt x="365099" y="153670"/>
                  </a:lnTo>
                  <a:lnTo>
                    <a:pt x="358495" y="153670"/>
                  </a:lnTo>
                  <a:lnTo>
                    <a:pt x="345541" y="154940"/>
                  </a:lnTo>
                  <a:lnTo>
                    <a:pt x="385128" y="154940"/>
                  </a:lnTo>
                  <a:lnTo>
                    <a:pt x="393016" y="151130"/>
                  </a:lnTo>
                  <a:lnTo>
                    <a:pt x="423311" y="130810"/>
                  </a:lnTo>
                  <a:lnTo>
                    <a:pt x="453494" y="109220"/>
                  </a:lnTo>
                  <a:lnTo>
                    <a:pt x="496435" y="77470"/>
                  </a:lnTo>
                  <a:lnTo>
                    <a:pt x="519163" y="62230"/>
                  </a:lnTo>
                  <a:lnTo>
                    <a:pt x="556755" y="29210"/>
                  </a:lnTo>
                  <a:lnTo>
                    <a:pt x="561481" y="24130"/>
                  </a:lnTo>
                  <a:lnTo>
                    <a:pt x="566996" y="19050"/>
                  </a:lnTo>
                  <a:lnTo>
                    <a:pt x="572737" y="12700"/>
                  </a:lnTo>
                  <a:lnTo>
                    <a:pt x="578142" y="8890"/>
                  </a:lnTo>
                  <a:lnTo>
                    <a:pt x="579488" y="8890"/>
                  </a:lnTo>
                  <a:lnTo>
                    <a:pt x="581164" y="7620"/>
                  </a:lnTo>
                  <a:lnTo>
                    <a:pt x="594461" y="7620"/>
                  </a:lnTo>
                  <a:lnTo>
                    <a:pt x="592785" y="5080"/>
                  </a:lnTo>
                  <a:lnTo>
                    <a:pt x="591286" y="2540"/>
                  </a:lnTo>
                  <a:lnTo>
                    <a:pt x="587273" y="0"/>
                  </a:lnTo>
                  <a:close/>
                </a:path>
                <a:path w="831850" h="370839">
                  <a:moveTo>
                    <a:pt x="594461" y="7620"/>
                  </a:moveTo>
                  <a:lnTo>
                    <a:pt x="584314" y="7620"/>
                  </a:lnTo>
                  <a:lnTo>
                    <a:pt x="585825" y="8890"/>
                  </a:lnTo>
                  <a:lnTo>
                    <a:pt x="586473" y="10160"/>
                  </a:lnTo>
                  <a:lnTo>
                    <a:pt x="588530" y="13970"/>
                  </a:lnTo>
                  <a:lnTo>
                    <a:pt x="589102" y="17780"/>
                  </a:lnTo>
                  <a:lnTo>
                    <a:pt x="589179" y="22860"/>
                  </a:lnTo>
                  <a:lnTo>
                    <a:pt x="589055" y="29210"/>
                  </a:lnTo>
                  <a:lnTo>
                    <a:pt x="574884" y="68580"/>
                  </a:lnTo>
                  <a:lnTo>
                    <a:pt x="569737" y="76200"/>
                  </a:lnTo>
                  <a:lnTo>
                    <a:pt x="563803" y="81280"/>
                  </a:lnTo>
                  <a:lnTo>
                    <a:pt x="557251" y="86360"/>
                  </a:lnTo>
                  <a:lnTo>
                    <a:pt x="550683" y="92710"/>
                  </a:lnTo>
                  <a:lnTo>
                    <a:pt x="544331" y="99060"/>
                  </a:lnTo>
                  <a:lnTo>
                    <a:pt x="538429" y="105410"/>
                  </a:lnTo>
                  <a:lnTo>
                    <a:pt x="535343" y="109220"/>
                  </a:lnTo>
                  <a:lnTo>
                    <a:pt x="528281" y="116840"/>
                  </a:lnTo>
                  <a:lnTo>
                    <a:pt x="576383" y="149860"/>
                  </a:lnTo>
                  <a:lnTo>
                    <a:pt x="642272" y="149860"/>
                  </a:lnTo>
                  <a:lnTo>
                    <a:pt x="704938" y="147320"/>
                  </a:lnTo>
                  <a:lnTo>
                    <a:pt x="715454" y="147320"/>
                  </a:lnTo>
                  <a:lnTo>
                    <a:pt x="729249" y="144780"/>
                  </a:lnTo>
                  <a:lnTo>
                    <a:pt x="759943" y="142240"/>
                  </a:lnTo>
                  <a:lnTo>
                    <a:pt x="584720" y="142240"/>
                  </a:lnTo>
                  <a:lnTo>
                    <a:pt x="577062" y="140970"/>
                  </a:lnTo>
                  <a:lnTo>
                    <a:pt x="569282" y="140970"/>
                  </a:lnTo>
                  <a:lnTo>
                    <a:pt x="554100" y="138430"/>
                  </a:lnTo>
                  <a:lnTo>
                    <a:pt x="545680" y="135890"/>
                  </a:lnTo>
                  <a:lnTo>
                    <a:pt x="537489" y="130810"/>
                  </a:lnTo>
                  <a:lnTo>
                    <a:pt x="536562" y="119380"/>
                  </a:lnTo>
                  <a:lnTo>
                    <a:pt x="544398" y="110490"/>
                  </a:lnTo>
                  <a:lnTo>
                    <a:pt x="550094" y="105410"/>
                  </a:lnTo>
                  <a:lnTo>
                    <a:pt x="556229" y="99060"/>
                  </a:lnTo>
                  <a:lnTo>
                    <a:pt x="562577" y="92710"/>
                  </a:lnTo>
                  <a:lnTo>
                    <a:pt x="568909" y="87630"/>
                  </a:lnTo>
                  <a:lnTo>
                    <a:pt x="575547" y="81280"/>
                  </a:lnTo>
                  <a:lnTo>
                    <a:pt x="595750" y="39370"/>
                  </a:lnTo>
                  <a:lnTo>
                    <a:pt x="597150" y="24130"/>
                  </a:lnTo>
                  <a:lnTo>
                    <a:pt x="597039" y="15240"/>
                  </a:lnTo>
                  <a:lnTo>
                    <a:pt x="596137" y="10160"/>
                  </a:lnTo>
                  <a:lnTo>
                    <a:pt x="594461" y="7620"/>
                  </a:lnTo>
                  <a:close/>
                </a:path>
                <a:path w="831850" h="370839">
                  <a:moveTo>
                    <a:pt x="278693" y="129540"/>
                  </a:moveTo>
                  <a:lnTo>
                    <a:pt x="252449" y="129540"/>
                  </a:lnTo>
                  <a:lnTo>
                    <a:pt x="245906" y="130810"/>
                  </a:lnTo>
                  <a:lnTo>
                    <a:pt x="285243" y="130810"/>
                  </a:lnTo>
                  <a:lnTo>
                    <a:pt x="278693" y="129540"/>
                  </a:lnTo>
                  <a:close/>
                </a:path>
              </a:pathLst>
            </a:custGeom>
            <a:solidFill>
              <a:srgbClr val="EB5C25"/>
            </a:solidFill>
          </p:spPr>
          <p:txBody>
            <a:bodyPr wrap="square" lIns="0" tIns="0" rIns="0" bIns="0" rtlCol="0"/>
            <a:lstStyle/>
            <a:p>
              <a:endParaRPr/>
            </a:p>
          </p:txBody>
        </p:sp>
        <p:sp>
          <p:nvSpPr>
            <p:cNvPr id="26" name="object 26"/>
            <p:cNvSpPr/>
            <p:nvPr/>
          </p:nvSpPr>
          <p:spPr>
            <a:xfrm>
              <a:off x="2283079" y="2606268"/>
              <a:ext cx="193675" cy="93980"/>
            </a:xfrm>
            <a:custGeom>
              <a:avLst/>
              <a:gdLst/>
              <a:ahLst/>
              <a:cxnLst/>
              <a:rect l="l" t="t" r="r" b="b"/>
              <a:pathLst>
                <a:path w="193675" h="93980">
                  <a:moveTo>
                    <a:pt x="193573" y="27940"/>
                  </a:moveTo>
                  <a:lnTo>
                    <a:pt x="182841" y="27940"/>
                  </a:lnTo>
                  <a:lnTo>
                    <a:pt x="182841" y="10160"/>
                  </a:lnTo>
                  <a:lnTo>
                    <a:pt x="182841" y="0"/>
                  </a:lnTo>
                  <a:lnTo>
                    <a:pt x="169278" y="0"/>
                  </a:lnTo>
                  <a:lnTo>
                    <a:pt x="169278" y="10160"/>
                  </a:lnTo>
                  <a:lnTo>
                    <a:pt x="169278" y="27940"/>
                  </a:lnTo>
                  <a:lnTo>
                    <a:pt x="169278" y="66040"/>
                  </a:lnTo>
                  <a:lnTo>
                    <a:pt x="169278" y="83820"/>
                  </a:lnTo>
                  <a:lnTo>
                    <a:pt x="13576" y="83820"/>
                  </a:lnTo>
                  <a:lnTo>
                    <a:pt x="13576" y="10160"/>
                  </a:lnTo>
                  <a:lnTo>
                    <a:pt x="169278" y="10160"/>
                  </a:lnTo>
                  <a:lnTo>
                    <a:pt x="169278" y="0"/>
                  </a:lnTo>
                  <a:lnTo>
                    <a:pt x="0" y="0"/>
                  </a:lnTo>
                  <a:lnTo>
                    <a:pt x="0" y="10160"/>
                  </a:lnTo>
                  <a:lnTo>
                    <a:pt x="0" y="83820"/>
                  </a:lnTo>
                  <a:lnTo>
                    <a:pt x="0" y="93980"/>
                  </a:lnTo>
                  <a:lnTo>
                    <a:pt x="182841" y="93980"/>
                  </a:lnTo>
                  <a:lnTo>
                    <a:pt x="182841" y="83820"/>
                  </a:lnTo>
                  <a:lnTo>
                    <a:pt x="182841" y="66040"/>
                  </a:lnTo>
                  <a:lnTo>
                    <a:pt x="193573" y="66040"/>
                  </a:lnTo>
                  <a:lnTo>
                    <a:pt x="193573" y="27940"/>
                  </a:lnTo>
                  <a:close/>
                </a:path>
              </a:pathLst>
            </a:custGeom>
            <a:solidFill>
              <a:srgbClr val="1D1D1B"/>
            </a:solidFill>
          </p:spPr>
          <p:txBody>
            <a:bodyPr wrap="square" lIns="0" tIns="0" rIns="0" bIns="0" rtlCol="0"/>
            <a:lstStyle/>
            <a:p>
              <a:endParaRPr/>
            </a:p>
          </p:txBody>
        </p:sp>
        <p:sp>
          <p:nvSpPr>
            <p:cNvPr id="27" name="object 27"/>
            <p:cNvSpPr/>
            <p:nvPr/>
          </p:nvSpPr>
          <p:spPr>
            <a:xfrm>
              <a:off x="2283079" y="2606268"/>
              <a:ext cx="193675" cy="94615"/>
            </a:xfrm>
            <a:custGeom>
              <a:avLst/>
              <a:gdLst/>
              <a:ahLst/>
              <a:cxnLst/>
              <a:rect l="l" t="t" r="r" b="b"/>
              <a:pathLst>
                <a:path w="193675" h="94614">
                  <a:moveTo>
                    <a:pt x="182841" y="0"/>
                  </a:moveTo>
                  <a:lnTo>
                    <a:pt x="182841" y="28257"/>
                  </a:lnTo>
                  <a:lnTo>
                    <a:pt x="193573" y="28257"/>
                  </a:lnTo>
                  <a:lnTo>
                    <a:pt x="193573" y="65976"/>
                  </a:lnTo>
                  <a:lnTo>
                    <a:pt x="182841" y="65976"/>
                  </a:lnTo>
                  <a:lnTo>
                    <a:pt x="182841" y="94246"/>
                  </a:lnTo>
                  <a:lnTo>
                    <a:pt x="137140" y="94244"/>
                  </a:lnTo>
                  <a:lnTo>
                    <a:pt x="91425" y="94240"/>
                  </a:lnTo>
                  <a:lnTo>
                    <a:pt x="45708" y="94235"/>
                  </a:lnTo>
                  <a:lnTo>
                    <a:pt x="0" y="94234"/>
                  </a:lnTo>
                  <a:lnTo>
                    <a:pt x="0" y="0"/>
                  </a:lnTo>
                  <a:lnTo>
                    <a:pt x="182841" y="0"/>
                  </a:lnTo>
                  <a:close/>
                </a:path>
                <a:path w="193675" h="94614">
                  <a:moveTo>
                    <a:pt x="13576" y="83502"/>
                  </a:moveTo>
                  <a:lnTo>
                    <a:pt x="169265" y="83502"/>
                  </a:lnTo>
                  <a:lnTo>
                    <a:pt x="169265" y="10731"/>
                  </a:lnTo>
                  <a:lnTo>
                    <a:pt x="13576" y="10731"/>
                  </a:lnTo>
                  <a:lnTo>
                    <a:pt x="13576" y="83502"/>
                  </a:lnTo>
                  <a:close/>
                </a:path>
              </a:pathLst>
            </a:custGeom>
            <a:ln w="3175">
              <a:solidFill>
                <a:srgbClr val="1D1D1B"/>
              </a:solidFill>
            </a:ln>
          </p:spPr>
          <p:txBody>
            <a:bodyPr wrap="square" lIns="0" tIns="0" rIns="0" bIns="0" rtlCol="0"/>
            <a:lstStyle/>
            <a:p>
              <a:endParaRPr/>
            </a:p>
          </p:txBody>
        </p:sp>
        <p:sp>
          <p:nvSpPr>
            <p:cNvPr id="28" name="object 28"/>
            <p:cNvSpPr/>
            <p:nvPr/>
          </p:nvSpPr>
          <p:spPr>
            <a:xfrm>
              <a:off x="1906562" y="1839099"/>
              <a:ext cx="946785" cy="1628775"/>
            </a:xfrm>
            <a:custGeom>
              <a:avLst/>
              <a:gdLst/>
              <a:ahLst/>
              <a:cxnLst/>
              <a:rect l="l" t="t" r="r" b="b"/>
              <a:pathLst>
                <a:path w="946785" h="1628775">
                  <a:moveTo>
                    <a:pt x="473290" y="0"/>
                  </a:moveTo>
                  <a:lnTo>
                    <a:pt x="420531" y="1183"/>
                  </a:lnTo>
                  <a:lnTo>
                    <a:pt x="367886" y="4728"/>
                  </a:lnTo>
                  <a:lnTo>
                    <a:pt x="315455" y="10621"/>
                  </a:lnTo>
                  <a:lnTo>
                    <a:pt x="263337" y="18853"/>
                  </a:lnTo>
                  <a:lnTo>
                    <a:pt x="211632" y="29413"/>
                  </a:lnTo>
                  <a:lnTo>
                    <a:pt x="166980" y="43703"/>
                  </a:lnTo>
                  <a:lnTo>
                    <a:pt x="126315" y="64913"/>
                  </a:lnTo>
                  <a:lnTo>
                    <a:pt x="90244" y="92277"/>
                  </a:lnTo>
                  <a:lnTo>
                    <a:pt x="59372" y="125036"/>
                  </a:lnTo>
                  <a:lnTo>
                    <a:pt x="34306" y="162425"/>
                  </a:lnTo>
                  <a:lnTo>
                    <a:pt x="15651" y="203683"/>
                  </a:lnTo>
                  <a:lnTo>
                    <a:pt x="4013" y="248046"/>
                  </a:lnTo>
                  <a:lnTo>
                    <a:pt x="0" y="294754"/>
                  </a:lnTo>
                  <a:lnTo>
                    <a:pt x="0" y="1333842"/>
                  </a:lnTo>
                  <a:lnTo>
                    <a:pt x="4014" y="1380545"/>
                  </a:lnTo>
                  <a:lnTo>
                    <a:pt x="15652" y="1424904"/>
                  </a:lnTo>
                  <a:lnTo>
                    <a:pt x="34309" y="1466158"/>
                  </a:lnTo>
                  <a:lnTo>
                    <a:pt x="59377" y="1503543"/>
                  </a:lnTo>
                  <a:lnTo>
                    <a:pt x="90249" y="1536298"/>
                  </a:lnTo>
                  <a:lnTo>
                    <a:pt x="126321" y="1563660"/>
                  </a:lnTo>
                  <a:lnTo>
                    <a:pt x="166984" y="1584868"/>
                  </a:lnTo>
                  <a:lnTo>
                    <a:pt x="211632" y="1599158"/>
                  </a:lnTo>
                  <a:lnTo>
                    <a:pt x="263368" y="1609725"/>
                  </a:lnTo>
                  <a:lnTo>
                    <a:pt x="315504" y="1617964"/>
                  </a:lnTo>
                  <a:lnTo>
                    <a:pt x="367940" y="1623863"/>
                  </a:lnTo>
                  <a:lnTo>
                    <a:pt x="420585" y="1627411"/>
                  </a:lnTo>
                  <a:lnTo>
                    <a:pt x="473290" y="1628597"/>
                  </a:lnTo>
                  <a:lnTo>
                    <a:pt x="526081" y="1627410"/>
                  </a:lnTo>
                  <a:lnTo>
                    <a:pt x="578748" y="1623860"/>
                  </a:lnTo>
                  <a:lnTo>
                    <a:pt x="631187" y="1617959"/>
                  </a:lnTo>
                  <a:lnTo>
                    <a:pt x="637241" y="1617002"/>
                  </a:lnTo>
                  <a:lnTo>
                    <a:pt x="473290" y="1617002"/>
                  </a:lnTo>
                  <a:lnTo>
                    <a:pt x="421054" y="1615827"/>
                  </a:lnTo>
                  <a:lnTo>
                    <a:pt x="368926" y="1612313"/>
                  </a:lnTo>
                  <a:lnTo>
                    <a:pt x="317008" y="1606470"/>
                  </a:lnTo>
                  <a:lnTo>
                    <a:pt x="265398" y="1598314"/>
                  </a:lnTo>
                  <a:lnTo>
                    <a:pt x="214198" y="1587855"/>
                  </a:lnTo>
                  <a:lnTo>
                    <a:pt x="165646" y="1571659"/>
                  </a:lnTo>
                  <a:lnTo>
                    <a:pt x="122185" y="1546951"/>
                  </a:lnTo>
                  <a:lnTo>
                    <a:pt x="84684" y="1514819"/>
                  </a:lnTo>
                  <a:lnTo>
                    <a:pt x="54007" y="1476354"/>
                  </a:lnTo>
                  <a:lnTo>
                    <a:pt x="31022" y="1432643"/>
                  </a:lnTo>
                  <a:lnTo>
                    <a:pt x="16596" y="1384776"/>
                  </a:lnTo>
                  <a:lnTo>
                    <a:pt x="11595" y="1333842"/>
                  </a:lnTo>
                  <a:lnTo>
                    <a:pt x="11595" y="294754"/>
                  </a:lnTo>
                  <a:lnTo>
                    <a:pt x="16595" y="243814"/>
                  </a:lnTo>
                  <a:lnTo>
                    <a:pt x="31020" y="195940"/>
                  </a:lnTo>
                  <a:lnTo>
                    <a:pt x="54003" y="152223"/>
                  </a:lnTo>
                  <a:lnTo>
                    <a:pt x="84678" y="113752"/>
                  </a:lnTo>
                  <a:lnTo>
                    <a:pt x="122180" y="81617"/>
                  </a:lnTo>
                  <a:lnTo>
                    <a:pt x="165642" y="56908"/>
                  </a:lnTo>
                  <a:lnTo>
                    <a:pt x="214198" y="40716"/>
                  </a:lnTo>
                  <a:lnTo>
                    <a:pt x="265424" y="30260"/>
                  </a:lnTo>
                  <a:lnTo>
                    <a:pt x="317051" y="22109"/>
                  </a:lnTo>
                  <a:lnTo>
                    <a:pt x="368977" y="16275"/>
                  </a:lnTo>
                  <a:lnTo>
                    <a:pt x="421107" y="12766"/>
                  </a:lnTo>
                  <a:lnTo>
                    <a:pt x="473290" y="11595"/>
                  </a:lnTo>
                  <a:lnTo>
                    <a:pt x="637313" y="11595"/>
                  </a:lnTo>
                  <a:lnTo>
                    <a:pt x="631149" y="10621"/>
                  </a:lnTo>
                  <a:lnTo>
                    <a:pt x="578710" y="4728"/>
                  </a:lnTo>
                  <a:lnTo>
                    <a:pt x="526058" y="1183"/>
                  </a:lnTo>
                  <a:lnTo>
                    <a:pt x="473290" y="0"/>
                  </a:lnTo>
                  <a:close/>
                </a:path>
                <a:path w="946785" h="1628775">
                  <a:moveTo>
                    <a:pt x="637313" y="11595"/>
                  </a:moveTo>
                  <a:lnTo>
                    <a:pt x="473290" y="11595"/>
                  </a:lnTo>
                  <a:lnTo>
                    <a:pt x="525554" y="12768"/>
                  </a:lnTo>
                  <a:lnTo>
                    <a:pt x="577705" y="16278"/>
                  </a:lnTo>
                  <a:lnTo>
                    <a:pt x="629634" y="22115"/>
                  </a:lnTo>
                  <a:lnTo>
                    <a:pt x="681235" y="30265"/>
                  </a:lnTo>
                  <a:lnTo>
                    <a:pt x="732408" y="40716"/>
                  </a:lnTo>
                  <a:lnTo>
                    <a:pt x="780965" y="56912"/>
                  </a:lnTo>
                  <a:lnTo>
                    <a:pt x="824426" y="81623"/>
                  </a:lnTo>
                  <a:lnTo>
                    <a:pt x="861928" y="113757"/>
                  </a:lnTo>
                  <a:lnTo>
                    <a:pt x="892603" y="152227"/>
                  </a:lnTo>
                  <a:lnTo>
                    <a:pt x="915586" y="195942"/>
                  </a:lnTo>
                  <a:lnTo>
                    <a:pt x="930011" y="243814"/>
                  </a:lnTo>
                  <a:lnTo>
                    <a:pt x="935012" y="294754"/>
                  </a:lnTo>
                  <a:lnTo>
                    <a:pt x="935012" y="1333842"/>
                  </a:lnTo>
                  <a:lnTo>
                    <a:pt x="930010" y="1384776"/>
                  </a:lnTo>
                  <a:lnTo>
                    <a:pt x="915584" y="1432643"/>
                  </a:lnTo>
                  <a:lnTo>
                    <a:pt x="892599" y="1476354"/>
                  </a:lnTo>
                  <a:lnTo>
                    <a:pt x="861922" y="1514819"/>
                  </a:lnTo>
                  <a:lnTo>
                    <a:pt x="824421" y="1546951"/>
                  </a:lnTo>
                  <a:lnTo>
                    <a:pt x="780961" y="1571659"/>
                  </a:lnTo>
                  <a:lnTo>
                    <a:pt x="732408" y="1587855"/>
                  </a:lnTo>
                  <a:lnTo>
                    <a:pt x="681208" y="1598314"/>
                  </a:lnTo>
                  <a:lnTo>
                    <a:pt x="629597" y="1606470"/>
                  </a:lnTo>
                  <a:lnTo>
                    <a:pt x="577675" y="1612313"/>
                  </a:lnTo>
                  <a:lnTo>
                    <a:pt x="525540" y="1615827"/>
                  </a:lnTo>
                  <a:lnTo>
                    <a:pt x="473290" y="1617002"/>
                  </a:lnTo>
                  <a:lnTo>
                    <a:pt x="637241" y="1617002"/>
                  </a:lnTo>
                  <a:lnTo>
                    <a:pt x="683299" y="1609720"/>
                  </a:lnTo>
                  <a:lnTo>
                    <a:pt x="734987" y="1599158"/>
                  </a:lnTo>
                  <a:lnTo>
                    <a:pt x="779631" y="1584868"/>
                  </a:lnTo>
                  <a:lnTo>
                    <a:pt x="820291" y="1563660"/>
                  </a:lnTo>
                  <a:lnTo>
                    <a:pt x="856360" y="1536298"/>
                  </a:lnTo>
                  <a:lnTo>
                    <a:pt x="887231" y="1503543"/>
                  </a:lnTo>
                  <a:lnTo>
                    <a:pt x="912298" y="1466158"/>
                  </a:lnTo>
                  <a:lnTo>
                    <a:pt x="930954" y="1424904"/>
                  </a:lnTo>
                  <a:lnTo>
                    <a:pt x="942592" y="1380545"/>
                  </a:lnTo>
                  <a:lnTo>
                    <a:pt x="946607" y="1333842"/>
                  </a:lnTo>
                  <a:lnTo>
                    <a:pt x="946607" y="294754"/>
                  </a:lnTo>
                  <a:lnTo>
                    <a:pt x="942593" y="248046"/>
                  </a:lnTo>
                  <a:lnTo>
                    <a:pt x="930956" y="203683"/>
                  </a:lnTo>
                  <a:lnTo>
                    <a:pt x="912301" y="162425"/>
                  </a:lnTo>
                  <a:lnTo>
                    <a:pt x="887236" y="125036"/>
                  </a:lnTo>
                  <a:lnTo>
                    <a:pt x="856365" y="92277"/>
                  </a:lnTo>
                  <a:lnTo>
                    <a:pt x="820296" y="64913"/>
                  </a:lnTo>
                  <a:lnTo>
                    <a:pt x="779635" y="43703"/>
                  </a:lnTo>
                  <a:lnTo>
                    <a:pt x="734987" y="29413"/>
                  </a:lnTo>
                  <a:lnTo>
                    <a:pt x="683274" y="18853"/>
                  </a:lnTo>
                  <a:lnTo>
                    <a:pt x="637313" y="11595"/>
                  </a:lnTo>
                  <a:close/>
                </a:path>
              </a:pathLst>
            </a:custGeom>
            <a:solidFill>
              <a:srgbClr val="1D1D1B"/>
            </a:solidFill>
          </p:spPr>
          <p:txBody>
            <a:bodyPr wrap="square" lIns="0" tIns="0" rIns="0" bIns="0" rtlCol="0"/>
            <a:lstStyle/>
            <a:p>
              <a:endParaRPr/>
            </a:p>
          </p:txBody>
        </p:sp>
        <p:sp>
          <p:nvSpPr>
            <p:cNvPr id="29" name="object 29"/>
            <p:cNvSpPr/>
            <p:nvPr/>
          </p:nvSpPr>
          <p:spPr>
            <a:xfrm>
              <a:off x="1906562" y="1839099"/>
              <a:ext cx="946785" cy="1628775"/>
            </a:xfrm>
            <a:custGeom>
              <a:avLst/>
              <a:gdLst/>
              <a:ahLst/>
              <a:cxnLst/>
              <a:rect l="l" t="t" r="r" b="b"/>
              <a:pathLst>
                <a:path w="946785" h="1628775">
                  <a:moveTo>
                    <a:pt x="734987" y="29413"/>
                  </a:moveTo>
                  <a:lnTo>
                    <a:pt x="683274" y="18853"/>
                  </a:lnTo>
                  <a:lnTo>
                    <a:pt x="631149" y="10621"/>
                  </a:lnTo>
                  <a:lnTo>
                    <a:pt x="578710" y="4728"/>
                  </a:lnTo>
                  <a:lnTo>
                    <a:pt x="526058" y="1183"/>
                  </a:lnTo>
                  <a:lnTo>
                    <a:pt x="473290" y="0"/>
                  </a:lnTo>
                  <a:lnTo>
                    <a:pt x="420531" y="1183"/>
                  </a:lnTo>
                  <a:lnTo>
                    <a:pt x="367886" y="4728"/>
                  </a:lnTo>
                  <a:lnTo>
                    <a:pt x="315455" y="10621"/>
                  </a:lnTo>
                  <a:lnTo>
                    <a:pt x="263337" y="18853"/>
                  </a:lnTo>
                  <a:lnTo>
                    <a:pt x="211632" y="29413"/>
                  </a:lnTo>
                  <a:lnTo>
                    <a:pt x="166980" y="43703"/>
                  </a:lnTo>
                  <a:lnTo>
                    <a:pt x="126315" y="64913"/>
                  </a:lnTo>
                  <a:lnTo>
                    <a:pt x="90244" y="92277"/>
                  </a:lnTo>
                  <a:lnTo>
                    <a:pt x="59372" y="125036"/>
                  </a:lnTo>
                  <a:lnTo>
                    <a:pt x="34306" y="162425"/>
                  </a:lnTo>
                  <a:lnTo>
                    <a:pt x="15651" y="203683"/>
                  </a:lnTo>
                  <a:lnTo>
                    <a:pt x="4013" y="248046"/>
                  </a:lnTo>
                  <a:lnTo>
                    <a:pt x="0" y="294754"/>
                  </a:lnTo>
                  <a:lnTo>
                    <a:pt x="0" y="1333842"/>
                  </a:lnTo>
                  <a:lnTo>
                    <a:pt x="4014" y="1380545"/>
                  </a:lnTo>
                  <a:lnTo>
                    <a:pt x="15652" y="1424904"/>
                  </a:lnTo>
                  <a:lnTo>
                    <a:pt x="34309" y="1466158"/>
                  </a:lnTo>
                  <a:lnTo>
                    <a:pt x="59377" y="1503543"/>
                  </a:lnTo>
                  <a:lnTo>
                    <a:pt x="90249" y="1536298"/>
                  </a:lnTo>
                  <a:lnTo>
                    <a:pt x="126321" y="1563660"/>
                  </a:lnTo>
                  <a:lnTo>
                    <a:pt x="166984" y="1584868"/>
                  </a:lnTo>
                  <a:lnTo>
                    <a:pt x="211632" y="1599158"/>
                  </a:lnTo>
                  <a:lnTo>
                    <a:pt x="263337" y="1609720"/>
                  </a:lnTo>
                  <a:lnTo>
                    <a:pt x="315455" y="1617959"/>
                  </a:lnTo>
                  <a:lnTo>
                    <a:pt x="367886" y="1623860"/>
                  </a:lnTo>
                  <a:lnTo>
                    <a:pt x="420531" y="1627410"/>
                  </a:lnTo>
                  <a:lnTo>
                    <a:pt x="473290" y="1628597"/>
                  </a:lnTo>
                  <a:lnTo>
                    <a:pt x="526062" y="1627411"/>
                  </a:lnTo>
                  <a:lnTo>
                    <a:pt x="578716" y="1623863"/>
                  </a:lnTo>
                  <a:lnTo>
                    <a:pt x="631152" y="1617964"/>
                  </a:lnTo>
                  <a:lnTo>
                    <a:pt x="683275" y="1609725"/>
                  </a:lnTo>
                  <a:lnTo>
                    <a:pt x="734987" y="1599158"/>
                  </a:lnTo>
                  <a:lnTo>
                    <a:pt x="779631" y="1584868"/>
                  </a:lnTo>
                  <a:lnTo>
                    <a:pt x="820291" y="1563660"/>
                  </a:lnTo>
                  <a:lnTo>
                    <a:pt x="856360" y="1536298"/>
                  </a:lnTo>
                  <a:lnTo>
                    <a:pt x="887231" y="1503543"/>
                  </a:lnTo>
                  <a:lnTo>
                    <a:pt x="912298" y="1466158"/>
                  </a:lnTo>
                  <a:lnTo>
                    <a:pt x="930954" y="1424904"/>
                  </a:lnTo>
                  <a:lnTo>
                    <a:pt x="942592" y="1380545"/>
                  </a:lnTo>
                  <a:lnTo>
                    <a:pt x="946607" y="1333842"/>
                  </a:lnTo>
                  <a:lnTo>
                    <a:pt x="946607" y="294754"/>
                  </a:lnTo>
                  <a:lnTo>
                    <a:pt x="942593" y="248046"/>
                  </a:lnTo>
                  <a:lnTo>
                    <a:pt x="930956" y="203683"/>
                  </a:lnTo>
                  <a:lnTo>
                    <a:pt x="912301" y="162425"/>
                  </a:lnTo>
                  <a:lnTo>
                    <a:pt x="887236" y="125036"/>
                  </a:lnTo>
                  <a:lnTo>
                    <a:pt x="856365" y="92277"/>
                  </a:lnTo>
                  <a:lnTo>
                    <a:pt x="820296" y="64913"/>
                  </a:lnTo>
                  <a:lnTo>
                    <a:pt x="779635" y="43703"/>
                  </a:lnTo>
                  <a:lnTo>
                    <a:pt x="734987" y="29413"/>
                  </a:lnTo>
                  <a:close/>
                </a:path>
                <a:path w="946785" h="1628775">
                  <a:moveTo>
                    <a:pt x="732408" y="40716"/>
                  </a:moveTo>
                  <a:lnTo>
                    <a:pt x="681212" y="30260"/>
                  </a:lnTo>
                  <a:lnTo>
                    <a:pt x="629599" y="22109"/>
                  </a:lnTo>
                  <a:lnTo>
                    <a:pt x="577673" y="16275"/>
                  </a:lnTo>
                  <a:lnTo>
                    <a:pt x="525536" y="12766"/>
                  </a:lnTo>
                  <a:lnTo>
                    <a:pt x="473290" y="11595"/>
                  </a:lnTo>
                  <a:lnTo>
                    <a:pt x="421052" y="12768"/>
                  </a:lnTo>
                  <a:lnTo>
                    <a:pt x="368922" y="16278"/>
                  </a:lnTo>
                  <a:lnTo>
                    <a:pt x="317002" y="22115"/>
                  </a:lnTo>
                  <a:lnTo>
                    <a:pt x="265393" y="30265"/>
                  </a:lnTo>
                  <a:lnTo>
                    <a:pt x="214198" y="40716"/>
                  </a:lnTo>
                  <a:lnTo>
                    <a:pt x="165642" y="56908"/>
                  </a:lnTo>
                  <a:lnTo>
                    <a:pt x="122180" y="81617"/>
                  </a:lnTo>
                  <a:lnTo>
                    <a:pt x="84678" y="113752"/>
                  </a:lnTo>
                  <a:lnTo>
                    <a:pt x="54003" y="152223"/>
                  </a:lnTo>
                  <a:lnTo>
                    <a:pt x="31020" y="195940"/>
                  </a:lnTo>
                  <a:lnTo>
                    <a:pt x="16595" y="243814"/>
                  </a:lnTo>
                  <a:lnTo>
                    <a:pt x="11595" y="294754"/>
                  </a:lnTo>
                  <a:lnTo>
                    <a:pt x="11595" y="1333842"/>
                  </a:lnTo>
                  <a:lnTo>
                    <a:pt x="16596" y="1384776"/>
                  </a:lnTo>
                  <a:lnTo>
                    <a:pt x="31022" y="1432643"/>
                  </a:lnTo>
                  <a:lnTo>
                    <a:pt x="54007" y="1476354"/>
                  </a:lnTo>
                  <a:lnTo>
                    <a:pt x="84684" y="1514819"/>
                  </a:lnTo>
                  <a:lnTo>
                    <a:pt x="122185" y="1546951"/>
                  </a:lnTo>
                  <a:lnTo>
                    <a:pt x="165646" y="1571659"/>
                  </a:lnTo>
                  <a:lnTo>
                    <a:pt x="214198" y="1587855"/>
                  </a:lnTo>
                  <a:lnTo>
                    <a:pt x="265398" y="1598314"/>
                  </a:lnTo>
                  <a:lnTo>
                    <a:pt x="317008" y="1606470"/>
                  </a:lnTo>
                  <a:lnTo>
                    <a:pt x="368926" y="1612313"/>
                  </a:lnTo>
                  <a:lnTo>
                    <a:pt x="421054" y="1615827"/>
                  </a:lnTo>
                  <a:lnTo>
                    <a:pt x="473290" y="1617002"/>
                  </a:lnTo>
                  <a:lnTo>
                    <a:pt x="525540" y="1615827"/>
                  </a:lnTo>
                  <a:lnTo>
                    <a:pt x="577675" y="1612313"/>
                  </a:lnTo>
                  <a:lnTo>
                    <a:pt x="629597" y="1606470"/>
                  </a:lnTo>
                  <a:lnTo>
                    <a:pt x="681208" y="1598314"/>
                  </a:lnTo>
                  <a:lnTo>
                    <a:pt x="732408" y="1587855"/>
                  </a:lnTo>
                  <a:lnTo>
                    <a:pt x="780961" y="1571659"/>
                  </a:lnTo>
                  <a:lnTo>
                    <a:pt x="824421" y="1546951"/>
                  </a:lnTo>
                  <a:lnTo>
                    <a:pt x="861922" y="1514819"/>
                  </a:lnTo>
                  <a:lnTo>
                    <a:pt x="892599" y="1476354"/>
                  </a:lnTo>
                  <a:lnTo>
                    <a:pt x="915584" y="1432643"/>
                  </a:lnTo>
                  <a:lnTo>
                    <a:pt x="930010" y="1384776"/>
                  </a:lnTo>
                  <a:lnTo>
                    <a:pt x="935012" y="1333842"/>
                  </a:lnTo>
                  <a:lnTo>
                    <a:pt x="935012" y="294754"/>
                  </a:lnTo>
                  <a:lnTo>
                    <a:pt x="930011" y="243814"/>
                  </a:lnTo>
                  <a:lnTo>
                    <a:pt x="915586" y="195942"/>
                  </a:lnTo>
                  <a:lnTo>
                    <a:pt x="892603" y="152227"/>
                  </a:lnTo>
                  <a:lnTo>
                    <a:pt x="861928" y="113757"/>
                  </a:lnTo>
                  <a:lnTo>
                    <a:pt x="824426" y="81623"/>
                  </a:lnTo>
                  <a:lnTo>
                    <a:pt x="780965" y="56912"/>
                  </a:lnTo>
                  <a:lnTo>
                    <a:pt x="732408" y="40716"/>
                  </a:lnTo>
                  <a:close/>
                </a:path>
              </a:pathLst>
            </a:custGeom>
            <a:ln w="3175">
              <a:solidFill>
                <a:srgbClr val="1D1D1B"/>
              </a:solidFill>
            </a:ln>
          </p:spPr>
          <p:txBody>
            <a:bodyPr wrap="square" lIns="0" tIns="0" rIns="0" bIns="0" rtlCol="0"/>
            <a:lstStyle/>
            <a:p>
              <a:endParaRPr/>
            </a:p>
          </p:txBody>
        </p:sp>
        <p:sp>
          <p:nvSpPr>
            <p:cNvPr id="30" name="object 30"/>
            <p:cNvSpPr/>
            <p:nvPr/>
          </p:nvSpPr>
          <p:spPr>
            <a:xfrm>
              <a:off x="1538109" y="2470924"/>
              <a:ext cx="94703" cy="413524"/>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1533270" y="2343594"/>
              <a:ext cx="106349" cy="105676"/>
            </a:xfrm>
            <a:prstGeom prst="rect">
              <a:avLst/>
            </a:prstGeom>
            <a:blipFill>
              <a:blip r:embed="rId11" cstate="print"/>
              <a:stretch>
                <a:fillRect/>
              </a:stretch>
            </a:blipFill>
          </p:spPr>
          <p:txBody>
            <a:bodyPr wrap="square" lIns="0" tIns="0" rIns="0" bIns="0" rtlCol="0"/>
            <a:lstStyle/>
            <a:p>
              <a:endParaRPr/>
            </a:p>
          </p:txBody>
        </p:sp>
      </p:grpSp>
      <p:sp>
        <p:nvSpPr>
          <p:cNvPr id="32" name="object 32"/>
          <p:cNvSpPr txBox="1"/>
          <p:nvPr/>
        </p:nvSpPr>
        <p:spPr>
          <a:xfrm>
            <a:off x="4315548" y="3117945"/>
            <a:ext cx="1797050" cy="224420"/>
          </a:xfrm>
          <a:prstGeom prst="rect">
            <a:avLst/>
          </a:prstGeom>
        </p:spPr>
        <p:txBody>
          <a:bodyPr vert="horz" wrap="square" lIns="0" tIns="16510" rIns="0" bIns="0" rtlCol="0">
            <a:spAutoFit/>
          </a:bodyPr>
          <a:lstStyle/>
          <a:p>
            <a:pPr marL="12700">
              <a:lnSpc>
                <a:spcPct val="100000"/>
              </a:lnSpc>
              <a:spcBef>
                <a:spcPts val="130"/>
              </a:spcBef>
            </a:pPr>
            <a:r>
              <a:rPr lang="tr-TR" sz="1350" spc="-25" dirty="0">
                <a:solidFill>
                  <a:srgbClr val="203A5D"/>
                </a:solidFill>
                <a:latin typeface="Trebuchet MS"/>
                <a:cs typeface="Trebuchet MS"/>
              </a:rPr>
              <a:t>Tansiyon Düzenleyici</a:t>
            </a:r>
            <a:endParaRPr sz="1350" dirty="0">
              <a:latin typeface="Trebuchet MS"/>
              <a:cs typeface="Trebuchet MS"/>
            </a:endParaRPr>
          </a:p>
        </p:txBody>
      </p:sp>
      <p:grpSp>
        <p:nvGrpSpPr>
          <p:cNvPr id="33" name="object 33"/>
          <p:cNvGrpSpPr/>
          <p:nvPr/>
        </p:nvGrpSpPr>
        <p:grpSpPr>
          <a:xfrm>
            <a:off x="4331118" y="2027783"/>
            <a:ext cx="1355725" cy="492759"/>
            <a:chOff x="4331118" y="2027783"/>
            <a:chExt cx="1355725" cy="492759"/>
          </a:xfrm>
        </p:grpSpPr>
        <p:sp>
          <p:nvSpPr>
            <p:cNvPr id="34" name="object 34"/>
            <p:cNvSpPr/>
            <p:nvPr/>
          </p:nvSpPr>
          <p:spPr>
            <a:xfrm>
              <a:off x="4331118" y="2027783"/>
              <a:ext cx="1355725" cy="492759"/>
            </a:xfrm>
            <a:custGeom>
              <a:avLst/>
              <a:gdLst/>
              <a:ahLst/>
              <a:cxnLst/>
              <a:rect l="l" t="t" r="r" b="b"/>
              <a:pathLst>
                <a:path w="1355725" h="492760">
                  <a:moveTo>
                    <a:pt x="1178801" y="0"/>
                  </a:moveTo>
                  <a:lnTo>
                    <a:pt x="963155" y="0"/>
                  </a:lnTo>
                  <a:lnTo>
                    <a:pt x="963155" y="492239"/>
                  </a:lnTo>
                  <a:lnTo>
                    <a:pt x="1088186" y="492239"/>
                  </a:lnTo>
                  <a:lnTo>
                    <a:pt x="1088186" y="347941"/>
                  </a:lnTo>
                  <a:lnTo>
                    <a:pt x="1170965" y="347941"/>
                  </a:lnTo>
                  <a:lnTo>
                    <a:pt x="1222614" y="342377"/>
                  </a:lnTo>
                  <a:lnTo>
                    <a:pt x="1267440" y="326277"/>
                  </a:lnTo>
                  <a:lnTo>
                    <a:pt x="1304297" y="300531"/>
                  </a:lnTo>
                  <a:lnTo>
                    <a:pt x="1332041" y="266029"/>
                  </a:lnTo>
                  <a:lnTo>
                    <a:pt x="1337090" y="253796"/>
                  </a:lnTo>
                  <a:lnTo>
                    <a:pt x="1088186" y="253796"/>
                  </a:lnTo>
                  <a:lnTo>
                    <a:pt x="1088186" y="95859"/>
                  </a:lnTo>
                  <a:lnTo>
                    <a:pt x="1338538" y="95859"/>
                  </a:lnTo>
                  <a:lnTo>
                    <a:pt x="1333164" y="82130"/>
                  </a:lnTo>
                  <a:lnTo>
                    <a:pt x="1306682" y="47507"/>
                  </a:lnTo>
                  <a:lnTo>
                    <a:pt x="1271427" y="21696"/>
                  </a:lnTo>
                  <a:lnTo>
                    <a:pt x="1228450" y="5569"/>
                  </a:lnTo>
                  <a:lnTo>
                    <a:pt x="1178801" y="0"/>
                  </a:lnTo>
                  <a:close/>
                </a:path>
                <a:path w="1355725" h="492760">
                  <a:moveTo>
                    <a:pt x="1338538" y="95859"/>
                  </a:moveTo>
                  <a:lnTo>
                    <a:pt x="1145413" y="95859"/>
                  </a:lnTo>
                  <a:lnTo>
                    <a:pt x="1180641" y="100977"/>
                  </a:lnTo>
                  <a:lnTo>
                    <a:pt x="1206990" y="116073"/>
                  </a:lnTo>
                  <a:lnTo>
                    <a:pt x="1223503" y="140763"/>
                  </a:lnTo>
                  <a:lnTo>
                    <a:pt x="1229220" y="174663"/>
                  </a:lnTo>
                  <a:lnTo>
                    <a:pt x="1223492" y="208759"/>
                  </a:lnTo>
                  <a:lnTo>
                    <a:pt x="1206906" y="233546"/>
                  </a:lnTo>
                  <a:lnTo>
                    <a:pt x="1180357" y="248675"/>
                  </a:lnTo>
                  <a:lnTo>
                    <a:pt x="1144739" y="253796"/>
                  </a:lnTo>
                  <a:lnTo>
                    <a:pt x="1337090" y="253796"/>
                  </a:lnTo>
                  <a:lnTo>
                    <a:pt x="1349527" y="223662"/>
                  </a:lnTo>
                  <a:lnTo>
                    <a:pt x="1355610" y="174320"/>
                  </a:lnTo>
                  <a:lnTo>
                    <a:pt x="1349824" y="124692"/>
                  </a:lnTo>
                  <a:lnTo>
                    <a:pt x="1338538" y="95859"/>
                  </a:lnTo>
                  <a:close/>
                </a:path>
                <a:path w="1355725" h="492760">
                  <a:moveTo>
                    <a:pt x="746455" y="0"/>
                  </a:moveTo>
                  <a:lnTo>
                    <a:pt x="516496" y="0"/>
                  </a:lnTo>
                  <a:lnTo>
                    <a:pt x="516496" y="492239"/>
                  </a:lnTo>
                  <a:lnTo>
                    <a:pt x="752589" y="492239"/>
                  </a:lnTo>
                  <a:lnTo>
                    <a:pt x="810905" y="485766"/>
                  </a:lnTo>
                  <a:lnTo>
                    <a:pt x="858626" y="467144"/>
                  </a:lnTo>
                  <a:lnTo>
                    <a:pt x="894393" y="437567"/>
                  </a:lnTo>
                  <a:lnTo>
                    <a:pt x="913817" y="403542"/>
                  </a:lnTo>
                  <a:lnTo>
                    <a:pt x="641527" y="403542"/>
                  </a:lnTo>
                  <a:lnTo>
                    <a:pt x="641527" y="276656"/>
                  </a:lnTo>
                  <a:lnTo>
                    <a:pt x="895972" y="276656"/>
                  </a:lnTo>
                  <a:lnTo>
                    <a:pt x="889928" y="267911"/>
                  </a:lnTo>
                  <a:lnTo>
                    <a:pt x="852053" y="242835"/>
                  </a:lnTo>
                  <a:lnTo>
                    <a:pt x="805395" y="232308"/>
                  </a:lnTo>
                  <a:lnTo>
                    <a:pt x="805395" y="229577"/>
                  </a:lnTo>
                  <a:lnTo>
                    <a:pt x="843462" y="217499"/>
                  </a:lnTo>
                  <a:lnTo>
                    <a:pt x="865575" y="200583"/>
                  </a:lnTo>
                  <a:lnTo>
                    <a:pt x="641527" y="200583"/>
                  </a:lnTo>
                  <a:lnTo>
                    <a:pt x="641527" y="88696"/>
                  </a:lnTo>
                  <a:lnTo>
                    <a:pt x="896233" y="88696"/>
                  </a:lnTo>
                  <a:lnTo>
                    <a:pt x="894946" y="80824"/>
                  </a:lnTo>
                  <a:lnTo>
                    <a:pt x="874995" y="46716"/>
                  </a:lnTo>
                  <a:lnTo>
                    <a:pt x="842942" y="21319"/>
                  </a:lnTo>
                  <a:lnTo>
                    <a:pt x="799768" y="5469"/>
                  </a:lnTo>
                  <a:lnTo>
                    <a:pt x="746455" y="0"/>
                  </a:lnTo>
                  <a:close/>
                </a:path>
                <a:path w="1355725" h="492760">
                  <a:moveTo>
                    <a:pt x="895972" y="276656"/>
                  </a:moveTo>
                  <a:lnTo>
                    <a:pt x="716483" y="276656"/>
                  </a:lnTo>
                  <a:lnTo>
                    <a:pt x="750995" y="280803"/>
                  </a:lnTo>
                  <a:lnTo>
                    <a:pt x="776438" y="292946"/>
                  </a:lnTo>
                  <a:lnTo>
                    <a:pt x="792173" y="312634"/>
                  </a:lnTo>
                  <a:lnTo>
                    <a:pt x="797560" y="339420"/>
                  </a:lnTo>
                  <a:lnTo>
                    <a:pt x="792231" y="366996"/>
                  </a:lnTo>
                  <a:lnTo>
                    <a:pt x="776651" y="387088"/>
                  </a:lnTo>
                  <a:lnTo>
                    <a:pt x="751423" y="399375"/>
                  </a:lnTo>
                  <a:lnTo>
                    <a:pt x="717156" y="403542"/>
                  </a:lnTo>
                  <a:lnTo>
                    <a:pt x="913817" y="403542"/>
                  </a:lnTo>
                  <a:lnTo>
                    <a:pt x="916849" y="398230"/>
                  </a:lnTo>
                  <a:lnTo>
                    <a:pt x="924636" y="350329"/>
                  </a:lnTo>
                  <a:lnTo>
                    <a:pt x="915347" y="304690"/>
                  </a:lnTo>
                  <a:lnTo>
                    <a:pt x="895972" y="276656"/>
                  </a:lnTo>
                  <a:close/>
                </a:path>
                <a:path w="1355725" h="492760">
                  <a:moveTo>
                    <a:pt x="896233" y="88696"/>
                  </a:moveTo>
                  <a:lnTo>
                    <a:pt x="713409" y="88696"/>
                  </a:lnTo>
                  <a:lnTo>
                    <a:pt x="741470" y="92433"/>
                  </a:lnTo>
                  <a:lnTo>
                    <a:pt x="762342" y="103239"/>
                  </a:lnTo>
                  <a:lnTo>
                    <a:pt x="775356" y="120506"/>
                  </a:lnTo>
                  <a:lnTo>
                    <a:pt x="779843" y="143624"/>
                  </a:lnTo>
                  <a:lnTo>
                    <a:pt x="774925" y="167488"/>
                  </a:lnTo>
                  <a:lnTo>
                    <a:pt x="760680" y="185405"/>
                  </a:lnTo>
                  <a:lnTo>
                    <a:pt x="737875" y="196672"/>
                  </a:lnTo>
                  <a:lnTo>
                    <a:pt x="707275" y="200583"/>
                  </a:lnTo>
                  <a:lnTo>
                    <a:pt x="865575" y="200583"/>
                  </a:lnTo>
                  <a:lnTo>
                    <a:pt x="874050" y="194100"/>
                  </a:lnTo>
                  <a:lnTo>
                    <a:pt x="894415" y="161747"/>
                  </a:lnTo>
                  <a:lnTo>
                    <a:pt x="901814" y="122809"/>
                  </a:lnTo>
                  <a:lnTo>
                    <a:pt x="896233" y="88696"/>
                  </a:lnTo>
                  <a:close/>
                </a:path>
                <a:path w="1355725" h="492760">
                  <a:moveTo>
                    <a:pt x="318198" y="0"/>
                  </a:moveTo>
                  <a:lnTo>
                    <a:pt x="165239" y="0"/>
                  </a:lnTo>
                  <a:lnTo>
                    <a:pt x="0" y="492239"/>
                  </a:lnTo>
                  <a:lnTo>
                    <a:pt x="127419" y="492239"/>
                  </a:lnTo>
                  <a:lnTo>
                    <a:pt x="158762" y="384111"/>
                  </a:lnTo>
                  <a:lnTo>
                    <a:pt x="447140" y="384111"/>
                  </a:lnTo>
                  <a:lnTo>
                    <a:pt x="416910" y="294055"/>
                  </a:lnTo>
                  <a:lnTo>
                    <a:pt x="182956" y="294055"/>
                  </a:lnTo>
                  <a:lnTo>
                    <a:pt x="237807" y="104394"/>
                  </a:lnTo>
                  <a:lnTo>
                    <a:pt x="353242" y="104394"/>
                  </a:lnTo>
                  <a:lnTo>
                    <a:pt x="318198" y="0"/>
                  </a:lnTo>
                  <a:close/>
                </a:path>
                <a:path w="1355725" h="492760">
                  <a:moveTo>
                    <a:pt x="447140" y="384111"/>
                  </a:moveTo>
                  <a:lnTo>
                    <a:pt x="319570" y="384111"/>
                  </a:lnTo>
                  <a:lnTo>
                    <a:pt x="350570" y="492239"/>
                  </a:lnTo>
                  <a:lnTo>
                    <a:pt x="483438" y="492239"/>
                  </a:lnTo>
                  <a:lnTo>
                    <a:pt x="447140" y="384111"/>
                  </a:lnTo>
                  <a:close/>
                </a:path>
                <a:path w="1355725" h="492760">
                  <a:moveTo>
                    <a:pt x="353242" y="104394"/>
                  </a:moveTo>
                  <a:lnTo>
                    <a:pt x="240525" y="104394"/>
                  </a:lnTo>
                  <a:lnTo>
                    <a:pt x="295033" y="294055"/>
                  </a:lnTo>
                  <a:lnTo>
                    <a:pt x="416910" y="294055"/>
                  </a:lnTo>
                  <a:lnTo>
                    <a:pt x="353242" y="104394"/>
                  </a:lnTo>
                  <a:close/>
                </a:path>
              </a:pathLst>
            </a:custGeom>
            <a:solidFill>
              <a:srgbClr val="3580C3"/>
            </a:solidFill>
          </p:spPr>
          <p:txBody>
            <a:bodyPr wrap="square" lIns="0" tIns="0" rIns="0" bIns="0" rtlCol="0"/>
            <a:lstStyle/>
            <a:p>
              <a:endParaRPr/>
            </a:p>
          </p:txBody>
        </p:sp>
        <p:sp>
          <p:nvSpPr>
            <p:cNvPr id="35" name="object 35"/>
            <p:cNvSpPr/>
            <p:nvPr/>
          </p:nvSpPr>
          <p:spPr>
            <a:xfrm>
              <a:off x="5294274" y="2027783"/>
              <a:ext cx="392455" cy="492239"/>
            </a:xfrm>
            <a:prstGeom prst="rect">
              <a:avLst/>
            </a:prstGeom>
            <a:blipFill>
              <a:blip r:embed="rId12" cstate="print"/>
              <a:stretch>
                <a:fillRect/>
              </a:stretch>
            </a:blipFill>
          </p:spPr>
          <p:txBody>
            <a:bodyPr wrap="square" lIns="0" tIns="0" rIns="0" bIns="0" rtlCol="0"/>
            <a:lstStyle/>
            <a:p>
              <a:endParaRPr/>
            </a:p>
          </p:txBody>
        </p:sp>
        <p:sp>
          <p:nvSpPr>
            <p:cNvPr id="36" name="object 36"/>
            <p:cNvSpPr/>
            <p:nvPr/>
          </p:nvSpPr>
          <p:spPr>
            <a:xfrm>
              <a:off x="4847615" y="2027783"/>
              <a:ext cx="408139" cy="492239"/>
            </a:xfrm>
            <a:prstGeom prst="rect">
              <a:avLst/>
            </a:prstGeom>
            <a:blipFill>
              <a:blip r:embed="rId13" cstate="print"/>
              <a:stretch>
                <a:fillRect/>
              </a:stretch>
            </a:blipFill>
          </p:spPr>
          <p:txBody>
            <a:bodyPr wrap="square" lIns="0" tIns="0" rIns="0" bIns="0" rtlCol="0"/>
            <a:lstStyle/>
            <a:p>
              <a:endParaRPr/>
            </a:p>
          </p:txBody>
        </p:sp>
        <p:sp>
          <p:nvSpPr>
            <p:cNvPr id="37" name="object 37"/>
            <p:cNvSpPr/>
            <p:nvPr/>
          </p:nvSpPr>
          <p:spPr>
            <a:xfrm>
              <a:off x="4331118" y="2027783"/>
              <a:ext cx="483438" cy="492239"/>
            </a:xfrm>
            <a:prstGeom prst="rect">
              <a:avLst/>
            </a:prstGeom>
            <a:blipFill>
              <a:blip r:embed="rId14" cstate="print"/>
              <a:stretch>
                <a:fillRect/>
              </a:stretch>
            </a:blipFill>
          </p:spPr>
          <p:txBody>
            <a:bodyPr wrap="square" lIns="0" tIns="0" rIns="0" bIns="0" rtlCol="0"/>
            <a:lstStyle/>
            <a:p>
              <a:endParaRPr/>
            </a:p>
          </p:txBody>
        </p:sp>
      </p:grpSp>
      <p:grpSp>
        <p:nvGrpSpPr>
          <p:cNvPr id="38" name="object 38"/>
          <p:cNvGrpSpPr/>
          <p:nvPr/>
        </p:nvGrpSpPr>
        <p:grpSpPr>
          <a:xfrm>
            <a:off x="5813958" y="2015998"/>
            <a:ext cx="495934" cy="240665"/>
            <a:chOff x="5813958" y="2015998"/>
            <a:chExt cx="495934" cy="240665"/>
          </a:xfrm>
        </p:grpSpPr>
        <p:sp>
          <p:nvSpPr>
            <p:cNvPr id="39" name="object 39"/>
            <p:cNvSpPr/>
            <p:nvPr/>
          </p:nvSpPr>
          <p:spPr>
            <a:xfrm>
              <a:off x="5813958" y="2015998"/>
              <a:ext cx="180276" cy="240195"/>
            </a:xfrm>
            <a:prstGeom prst="rect">
              <a:avLst/>
            </a:prstGeom>
            <a:blipFill>
              <a:blip r:embed="rId15" cstate="print"/>
              <a:stretch>
                <a:fillRect/>
              </a:stretch>
            </a:blipFill>
          </p:spPr>
          <p:txBody>
            <a:bodyPr wrap="square" lIns="0" tIns="0" rIns="0" bIns="0" rtlCol="0"/>
            <a:lstStyle/>
            <a:p>
              <a:endParaRPr/>
            </a:p>
          </p:txBody>
        </p:sp>
        <p:sp>
          <p:nvSpPr>
            <p:cNvPr id="40" name="object 40"/>
            <p:cNvSpPr/>
            <p:nvPr/>
          </p:nvSpPr>
          <p:spPr>
            <a:xfrm>
              <a:off x="6208394" y="2020646"/>
              <a:ext cx="100926" cy="230911"/>
            </a:xfrm>
            <a:prstGeom prst="rect">
              <a:avLst/>
            </a:prstGeom>
            <a:blipFill>
              <a:blip r:embed="rId16" cstate="print"/>
              <a:stretch>
                <a:fillRect/>
              </a:stretch>
            </a:blipFill>
          </p:spPr>
          <p:txBody>
            <a:bodyPr wrap="square" lIns="0" tIns="0" rIns="0" bIns="0" rtlCol="0"/>
            <a:lstStyle/>
            <a:p>
              <a:endParaRPr/>
            </a:p>
          </p:txBody>
        </p:sp>
        <p:sp>
          <p:nvSpPr>
            <p:cNvPr id="41" name="object 41"/>
            <p:cNvSpPr/>
            <p:nvPr/>
          </p:nvSpPr>
          <p:spPr>
            <a:xfrm>
              <a:off x="6019012" y="2020646"/>
              <a:ext cx="170370" cy="235546"/>
            </a:xfrm>
            <a:prstGeom prst="rect">
              <a:avLst/>
            </a:prstGeom>
            <a:blipFill>
              <a:blip r:embed="rId17" cstate="print"/>
              <a:stretch>
                <a:fillRect/>
              </a:stretch>
            </a:blipFill>
          </p:spPr>
          <p:txBody>
            <a:bodyPr wrap="square" lIns="0" tIns="0" rIns="0" bIns="0" rtlCol="0"/>
            <a:lstStyle/>
            <a:p>
              <a:endParaRPr/>
            </a:p>
          </p:txBody>
        </p:sp>
      </p:grpSp>
      <p:sp>
        <p:nvSpPr>
          <p:cNvPr id="42" name="object 42"/>
          <p:cNvSpPr/>
          <p:nvPr/>
        </p:nvSpPr>
        <p:spPr>
          <a:xfrm>
            <a:off x="4339793" y="2857677"/>
            <a:ext cx="1987550" cy="0"/>
          </a:xfrm>
          <a:custGeom>
            <a:avLst/>
            <a:gdLst/>
            <a:ahLst/>
            <a:cxnLst/>
            <a:rect l="l" t="t" r="r" b="b"/>
            <a:pathLst>
              <a:path w="1987550">
                <a:moveTo>
                  <a:pt x="0" y="0"/>
                </a:moveTo>
                <a:lnTo>
                  <a:pt x="1987194" y="0"/>
                </a:lnTo>
              </a:path>
            </a:pathLst>
          </a:custGeom>
          <a:ln w="9334">
            <a:solidFill>
              <a:srgbClr val="B3D6EA"/>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65300" y="798601"/>
            <a:ext cx="5127625" cy="2245808"/>
          </a:xfrm>
          <a:prstGeom prst="rect">
            <a:avLst/>
          </a:prstGeom>
        </p:spPr>
        <p:txBody>
          <a:bodyPr vert="horz" wrap="square" lIns="0" tIns="12700" rIns="0" bIns="0" rtlCol="0">
            <a:spAutoFit/>
          </a:bodyPr>
          <a:lstStyle/>
          <a:p>
            <a:pPr marL="12700" marR="228600">
              <a:lnSpc>
                <a:spcPct val="135500"/>
              </a:lnSpc>
              <a:spcBef>
                <a:spcPts val="100"/>
              </a:spcBef>
            </a:pPr>
            <a:r>
              <a:rPr lang="tr-TR" sz="1200" spc="-50" dirty="0">
                <a:solidFill>
                  <a:srgbClr val="203A5D"/>
                </a:solidFill>
                <a:latin typeface="Trebuchet MS"/>
                <a:cs typeface="Trebuchet MS"/>
              </a:rPr>
              <a:t>" </a:t>
            </a:r>
            <a:r>
              <a:rPr lang="tr-TR" sz="1200" spc="-50" dirty="0" err="1">
                <a:solidFill>
                  <a:srgbClr val="203A5D"/>
                </a:solidFill>
                <a:latin typeface="Trebuchet MS"/>
                <a:cs typeface="Trebuchet MS"/>
              </a:rPr>
              <a:t>Arteriyel</a:t>
            </a:r>
            <a:r>
              <a:rPr lang="tr-TR" sz="1200" spc="-50" dirty="0">
                <a:solidFill>
                  <a:srgbClr val="203A5D"/>
                </a:solidFill>
                <a:latin typeface="Trebuchet MS"/>
                <a:cs typeface="Trebuchet MS"/>
              </a:rPr>
              <a:t> hipertansiyona sahip hastaların tedavi etkinliğini artırma görevi, ilaçsız olanlar başta olmak üzere bu hastalığın yeni tedavi yöntemlerinin tasarımına özel bir önem verilmesini gerekli kılmaktadır. Bize göre bu alandaki en ilgi çekici ve ümit vaat edici gelişmelerden bir tanesi, 2016 yılında Rusya Federasyonu tarafından bir medikal cihaz olarak tescil edilen ve </a:t>
            </a:r>
            <a:r>
              <a:rPr lang="tr-TR" sz="1200" spc="-50" dirty="0" err="1">
                <a:solidFill>
                  <a:srgbClr val="203A5D"/>
                </a:solidFill>
                <a:latin typeface="Trebuchet MS"/>
                <a:cs typeface="Trebuchet MS"/>
              </a:rPr>
              <a:t>Inferum</a:t>
            </a:r>
            <a:r>
              <a:rPr lang="tr-TR" sz="1200" spc="-50" dirty="0">
                <a:solidFill>
                  <a:srgbClr val="203A5D"/>
                </a:solidFill>
                <a:latin typeface="Trebuchet MS"/>
                <a:cs typeface="Trebuchet MS"/>
              </a:rPr>
              <a:t> Şirketler Grubu (</a:t>
            </a:r>
            <a:r>
              <a:rPr lang="tr-TR" sz="1200" spc="-50" dirty="0" err="1">
                <a:solidFill>
                  <a:srgbClr val="203A5D"/>
                </a:solidFill>
                <a:latin typeface="Trebuchet MS"/>
                <a:cs typeface="Trebuchet MS"/>
              </a:rPr>
              <a:t>Ekaterinburg</a:t>
            </a:r>
            <a:r>
              <a:rPr lang="tr-TR" sz="1200" spc="-50" dirty="0">
                <a:solidFill>
                  <a:srgbClr val="203A5D"/>
                </a:solidFill>
                <a:latin typeface="Trebuchet MS"/>
                <a:cs typeface="Trebuchet MS"/>
              </a:rPr>
              <a:t>) tarafından tasarlanan, girişimsel olmayan ev tipi </a:t>
            </a:r>
            <a:r>
              <a:rPr lang="tr-TR" sz="1200" spc="-50" dirty="0" err="1">
                <a:solidFill>
                  <a:srgbClr val="203A5D"/>
                </a:solidFill>
                <a:latin typeface="Trebuchet MS"/>
                <a:cs typeface="Trebuchet MS"/>
              </a:rPr>
              <a:t>elektrostimülatör</a:t>
            </a:r>
            <a:r>
              <a:rPr lang="tr-TR" sz="1200" spc="-50" dirty="0">
                <a:solidFill>
                  <a:srgbClr val="203A5D"/>
                </a:solidFill>
                <a:latin typeface="Trebuchet MS"/>
                <a:cs typeface="Trebuchet MS"/>
              </a:rPr>
              <a:t> ABP-051 cihazıdır. ABP-051’in klinik kullanım analizinin ilk sonuçları, </a:t>
            </a:r>
            <a:r>
              <a:rPr lang="tr-TR" sz="1200" spc="-50" dirty="0" err="1">
                <a:solidFill>
                  <a:srgbClr val="203A5D"/>
                </a:solidFill>
                <a:latin typeface="Trebuchet MS"/>
                <a:cs typeface="Trebuchet MS"/>
              </a:rPr>
              <a:t>arteriyel</a:t>
            </a:r>
            <a:r>
              <a:rPr lang="tr-TR" sz="1200" spc="-50" dirty="0">
                <a:solidFill>
                  <a:srgbClr val="203A5D"/>
                </a:solidFill>
                <a:latin typeface="Trebuchet MS"/>
                <a:cs typeface="Trebuchet MS"/>
              </a:rPr>
              <a:t> hipertansiyonun çeşitli </a:t>
            </a:r>
            <a:r>
              <a:rPr lang="tr-TR" sz="1200" spc="-50" dirty="0" err="1">
                <a:solidFill>
                  <a:srgbClr val="203A5D"/>
                </a:solidFill>
                <a:latin typeface="Trebuchet MS"/>
                <a:cs typeface="Trebuchet MS"/>
              </a:rPr>
              <a:t>etyopatogenezlerinde</a:t>
            </a:r>
            <a:r>
              <a:rPr lang="tr-TR" sz="1200" spc="-50" dirty="0">
                <a:solidFill>
                  <a:srgbClr val="203A5D"/>
                </a:solidFill>
                <a:latin typeface="Trebuchet MS"/>
                <a:cs typeface="Trebuchet MS"/>
              </a:rPr>
              <a:t> yüksek güvenlik ve etkinlik seviyesi göstermiştir."</a:t>
            </a:r>
            <a:endParaRPr sz="1200" dirty="0">
              <a:latin typeface="Trebuchet MS"/>
              <a:cs typeface="Trebuchet MS"/>
            </a:endParaRPr>
          </a:p>
        </p:txBody>
      </p:sp>
      <p:sp>
        <p:nvSpPr>
          <p:cNvPr id="3" name="object 3"/>
          <p:cNvSpPr txBox="1"/>
          <p:nvPr/>
        </p:nvSpPr>
        <p:spPr>
          <a:xfrm>
            <a:off x="2489301" y="3704511"/>
            <a:ext cx="4180840" cy="849720"/>
          </a:xfrm>
          <a:prstGeom prst="rect">
            <a:avLst/>
          </a:prstGeom>
        </p:spPr>
        <p:txBody>
          <a:bodyPr vert="horz" wrap="square" lIns="0" tIns="57785" rIns="0" bIns="0" rtlCol="0">
            <a:spAutoFit/>
          </a:bodyPr>
          <a:lstStyle/>
          <a:p>
            <a:pPr marL="12700">
              <a:lnSpc>
                <a:spcPct val="100000"/>
              </a:lnSpc>
              <a:spcBef>
                <a:spcPts val="455"/>
              </a:spcBef>
            </a:pPr>
            <a:r>
              <a:rPr lang="tr-TR" sz="1050" b="1" spc="15" dirty="0" err="1">
                <a:solidFill>
                  <a:srgbClr val="203A5D"/>
                </a:solidFill>
                <a:latin typeface="Trebuchet MS"/>
                <a:cs typeface="Trebuchet MS"/>
              </a:rPr>
              <a:t>Rusta</a:t>
            </a:r>
            <a:r>
              <a:rPr lang="tr-TR" sz="1050" b="1" spc="15" dirty="0">
                <a:solidFill>
                  <a:srgbClr val="203A5D"/>
                </a:solidFill>
                <a:latin typeface="Trebuchet MS"/>
                <a:cs typeface="Trebuchet MS"/>
              </a:rPr>
              <a:t> İç Hastalıkları Bilimsel Tıp Derneği</a:t>
            </a:r>
            <a:endParaRPr sz="1050" dirty="0">
              <a:latin typeface="Trebuchet MS"/>
              <a:cs typeface="Trebuchet MS"/>
            </a:endParaRPr>
          </a:p>
          <a:p>
            <a:pPr marL="12700" marR="5080">
              <a:lnSpc>
                <a:spcPct val="128800"/>
              </a:lnSpc>
            </a:pPr>
            <a:r>
              <a:rPr sz="1050" spc="-30" dirty="0">
                <a:solidFill>
                  <a:srgbClr val="203A5D"/>
                </a:solidFill>
                <a:latin typeface="Trebuchet MS"/>
                <a:cs typeface="Trebuchet MS"/>
              </a:rPr>
              <a:t>Anatoly</a:t>
            </a:r>
            <a:r>
              <a:rPr sz="1050" spc="-105" dirty="0">
                <a:solidFill>
                  <a:srgbClr val="203A5D"/>
                </a:solidFill>
                <a:latin typeface="Trebuchet MS"/>
                <a:cs typeface="Trebuchet MS"/>
              </a:rPr>
              <a:t> </a:t>
            </a:r>
            <a:r>
              <a:rPr sz="1050" spc="-40" dirty="0">
                <a:solidFill>
                  <a:srgbClr val="203A5D"/>
                </a:solidFill>
                <a:latin typeface="Trebuchet MS"/>
                <a:cs typeface="Trebuchet MS"/>
              </a:rPr>
              <a:t>Martynov,</a:t>
            </a:r>
            <a:r>
              <a:rPr sz="1050" spc="-105" dirty="0">
                <a:solidFill>
                  <a:srgbClr val="203A5D"/>
                </a:solidFill>
                <a:latin typeface="Trebuchet MS"/>
                <a:cs typeface="Trebuchet MS"/>
              </a:rPr>
              <a:t> </a:t>
            </a:r>
            <a:r>
              <a:rPr lang="tr-TR" sz="1050" spc="-45" dirty="0">
                <a:solidFill>
                  <a:srgbClr val="203A5D"/>
                </a:solidFill>
                <a:latin typeface="Trebuchet MS"/>
                <a:cs typeface="Trebuchet MS"/>
              </a:rPr>
              <a:t>Başkan, Rusya Bilim Akademisi Akademisyeni</a:t>
            </a:r>
          </a:p>
          <a:p>
            <a:pPr marL="12700" marR="5080">
              <a:lnSpc>
                <a:spcPct val="128800"/>
              </a:lnSpc>
            </a:pPr>
            <a:r>
              <a:rPr sz="1050" spc="-25" dirty="0">
                <a:solidFill>
                  <a:srgbClr val="203A5D"/>
                </a:solidFill>
                <a:latin typeface="Trebuchet MS"/>
                <a:cs typeface="Trebuchet MS"/>
              </a:rPr>
              <a:t>Olga</a:t>
            </a:r>
            <a:r>
              <a:rPr sz="1050" spc="-105" dirty="0">
                <a:solidFill>
                  <a:srgbClr val="203A5D"/>
                </a:solidFill>
                <a:latin typeface="Trebuchet MS"/>
                <a:cs typeface="Trebuchet MS"/>
              </a:rPr>
              <a:t> </a:t>
            </a:r>
            <a:r>
              <a:rPr sz="1050" spc="-50" dirty="0">
                <a:solidFill>
                  <a:srgbClr val="203A5D"/>
                </a:solidFill>
                <a:latin typeface="Trebuchet MS"/>
                <a:cs typeface="Trebuchet MS"/>
              </a:rPr>
              <a:t>Boeva,</a:t>
            </a:r>
            <a:r>
              <a:rPr sz="1050" spc="-105" dirty="0">
                <a:solidFill>
                  <a:srgbClr val="203A5D"/>
                </a:solidFill>
                <a:latin typeface="Trebuchet MS"/>
                <a:cs typeface="Trebuchet MS"/>
              </a:rPr>
              <a:t> </a:t>
            </a:r>
            <a:r>
              <a:rPr lang="tr-TR" sz="1050" spc="-30" dirty="0">
                <a:solidFill>
                  <a:srgbClr val="203A5D"/>
                </a:solidFill>
                <a:latin typeface="Trebuchet MS"/>
                <a:cs typeface="Trebuchet MS"/>
              </a:rPr>
              <a:t>Başkanlık Heyeti Üyesi, Tıp Doktoru</a:t>
            </a:r>
            <a:endParaRPr sz="1050" dirty="0">
              <a:latin typeface="Trebuchet MS"/>
              <a:cs typeface="Trebuchet MS"/>
            </a:endParaRPr>
          </a:p>
          <a:p>
            <a:pPr marL="12700">
              <a:lnSpc>
                <a:spcPct val="100000"/>
              </a:lnSpc>
              <a:spcBef>
                <a:spcPts val="365"/>
              </a:spcBef>
            </a:pPr>
            <a:r>
              <a:rPr sz="1050" spc="-40" dirty="0">
                <a:solidFill>
                  <a:srgbClr val="203A5D"/>
                </a:solidFill>
                <a:latin typeface="Trebuchet MS"/>
                <a:cs typeface="Trebuchet MS"/>
              </a:rPr>
              <a:t>Valentin</a:t>
            </a:r>
            <a:r>
              <a:rPr sz="1050" spc="-105" dirty="0">
                <a:solidFill>
                  <a:srgbClr val="203A5D"/>
                </a:solidFill>
                <a:latin typeface="Trebuchet MS"/>
                <a:cs typeface="Trebuchet MS"/>
              </a:rPr>
              <a:t> </a:t>
            </a:r>
            <a:r>
              <a:rPr sz="1050" spc="-40" dirty="0">
                <a:solidFill>
                  <a:srgbClr val="203A5D"/>
                </a:solidFill>
                <a:latin typeface="Trebuchet MS"/>
                <a:cs typeface="Trebuchet MS"/>
              </a:rPr>
              <a:t>Kokorin,</a:t>
            </a:r>
            <a:r>
              <a:rPr sz="1050" spc="-105" dirty="0">
                <a:solidFill>
                  <a:srgbClr val="203A5D"/>
                </a:solidFill>
                <a:latin typeface="Trebuchet MS"/>
                <a:cs typeface="Trebuchet MS"/>
              </a:rPr>
              <a:t> </a:t>
            </a:r>
            <a:r>
              <a:rPr lang="tr-TR" sz="1050" spc="-40" dirty="0">
                <a:solidFill>
                  <a:srgbClr val="203A5D"/>
                </a:solidFill>
                <a:latin typeface="Trebuchet MS"/>
                <a:cs typeface="Trebuchet MS"/>
              </a:rPr>
              <a:t>Bilimsel Sekreter, Tıp Doktora Derecesi</a:t>
            </a:r>
            <a:endParaRPr sz="1050" dirty="0">
              <a:latin typeface="Trebuchet MS"/>
              <a:cs typeface="Trebuchet MS"/>
            </a:endParaRPr>
          </a:p>
        </p:txBody>
      </p:sp>
      <p:sp>
        <p:nvSpPr>
          <p:cNvPr id="4" name="object 4"/>
          <p:cNvSpPr/>
          <p:nvPr/>
        </p:nvSpPr>
        <p:spPr>
          <a:xfrm>
            <a:off x="1297127" y="3744005"/>
            <a:ext cx="753738" cy="791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a:extLst>
              <a:ext uri="{FF2B5EF4-FFF2-40B4-BE49-F238E27FC236}">
                <a16:creationId xmlns="" xmlns:a16="http://schemas.microsoft.com/office/drawing/2014/main" id="{65B1DCC7-B5AF-714E-B25F-450C75F347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166"/>
            <a:ext cx="7556500" cy="5037667"/>
          </a:xfrm>
          <a:prstGeom prst="rect">
            <a:avLst/>
          </a:prstGeom>
        </p:spPr>
      </p:pic>
      <p:sp>
        <p:nvSpPr>
          <p:cNvPr id="6" name="object 6"/>
          <p:cNvSpPr txBox="1"/>
          <p:nvPr/>
        </p:nvSpPr>
        <p:spPr>
          <a:xfrm>
            <a:off x="1835150" y="838200"/>
            <a:ext cx="3886200" cy="260328"/>
          </a:xfrm>
          <a:prstGeom prst="rect">
            <a:avLst/>
          </a:prstGeom>
        </p:spPr>
        <p:txBody>
          <a:bodyPr vert="horz" wrap="square" lIns="0" tIns="13970" rIns="0" bIns="0" rtlCol="0">
            <a:spAutoFit/>
          </a:bodyPr>
          <a:lstStyle/>
          <a:p>
            <a:pPr marL="12700" algn="ctr">
              <a:lnSpc>
                <a:spcPct val="100000"/>
              </a:lnSpc>
              <a:spcBef>
                <a:spcPts val="110"/>
              </a:spcBef>
            </a:pPr>
            <a:r>
              <a:rPr lang="tr-TR" sz="1600" spc="-85" dirty="0" err="1">
                <a:solidFill>
                  <a:srgbClr val="203A5D"/>
                </a:solidFill>
                <a:latin typeface="Trebuchet MS"/>
                <a:cs typeface="Trebuchet MS"/>
              </a:rPr>
              <a:t>Kardivasküler</a:t>
            </a:r>
            <a:r>
              <a:rPr lang="tr-TR" sz="1600" spc="-85" dirty="0">
                <a:solidFill>
                  <a:srgbClr val="203A5D"/>
                </a:solidFill>
                <a:latin typeface="Trebuchet MS"/>
                <a:cs typeface="Trebuchet MS"/>
              </a:rPr>
              <a:t> rahatsızlıklara sahip hastalarda,</a:t>
            </a:r>
            <a:endParaRPr sz="1600" dirty="0">
              <a:latin typeface="Trebuchet MS"/>
              <a:cs typeface="Trebuchet MS"/>
            </a:endParaRPr>
          </a:p>
        </p:txBody>
      </p:sp>
      <p:sp>
        <p:nvSpPr>
          <p:cNvPr id="8" name="Başlık 7">
            <a:extLst>
              <a:ext uri="{FF2B5EF4-FFF2-40B4-BE49-F238E27FC236}">
                <a16:creationId xmlns="" xmlns:a16="http://schemas.microsoft.com/office/drawing/2014/main" id="{4BD89736-7805-BF45-BFCD-CC7C9ABC52C6}"/>
              </a:ext>
            </a:extLst>
          </p:cNvPr>
          <p:cNvSpPr>
            <a:spLocks noGrp="1"/>
          </p:cNvSpPr>
          <p:nvPr>
            <p:ph type="ctrTitle"/>
          </p:nvPr>
        </p:nvSpPr>
        <p:spPr>
          <a:xfrm>
            <a:off x="2002548" y="1371600"/>
            <a:ext cx="3557752" cy="954107"/>
          </a:xfrm>
        </p:spPr>
        <p:txBody>
          <a:bodyPr/>
          <a:lstStyle/>
          <a:p>
            <a:pPr algn="ctr"/>
            <a:r>
              <a:rPr lang="tr-TR" dirty="0"/>
              <a:t>ABP-051 Etkinliğini Kanıtlamıştır.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0120" y="747184"/>
            <a:ext cx="2118995" cy="358775"/>
          </a:xfrm>
          <a:prstGeom prst="rect">
            <a:avLst/>
          </a:prstGeom>
        </p:spPr>
        <p:txBody>
          <a:bodyPr vert="horz" wrap="square" lIns="0" tIns="17145" rIns="0" bIns="0" rtlCol="0">
            <a:spAutoFit/>
          </a:bodyPr>
          <a:lstStyle/>
          <a:p>
            <a:pPr marL="12700">
              <a:lnSpc>
                <a:spcPct val="100000"/>
              </a:lnSpc>
              <a:spcBef>
                <a:spcPts val="135"/>
              </a:spcBef>
            </a:pPr>
            <a:r>
              <a:rPr lang="tr-TR" sz="2150" spc="-50" dirty="0"/>
              <a:t>Etkili Tedavi</a:t>
            </a:r>
            <a:endParaRPr sz="2150" dirty="0"/>
          </a:p>
        </p:txBody>
      </p:sp>
      <p:sp>
        <p:nvSpPr>
          <p:cNvPr id="3" name="object 3"/>
          <p:cNvSpPr txBox="1"/>
          <p:nvPr/>
        </p:nvSpPr>
        <p:spPr>
          <a:xfrm>
            <a:off x="4320120" y="1337592"/>
            <a:ext cx="1771650" cy="396070"/>
          </a:xfrm>
          <a:prstGeom prst="rect">
            <a:avLst/>
          </a:prstGeom>
        </p:spPr>
        <p:txBody>
          <a:bodyPr vert="horz" wrap="square" lIns="0" tIns="5715" rIns="0" bIns="0" rtlCol="0">
            <a:spAutoFit/>
          </a:bodyPr>
          <a:lstStyle/>
          <a:p>
            <a:pPr marL="173990" marR="5080" indent="-161925">
              <a:lnSpc>
                <a:spcPct val="105000"/>
              </a:lnSpc>
              <a:spcBef>
                <a:spcPts val="45"/>
              </a:spcBef>
              <a:buChar char="•"/>
              <a:tabLst>
                <a:tab pos="174625" algn="l"/>
              </a:tabLst>
            </a:pPr>
            <a:r>
              <a:rPr lang="tr-TR" sz="1250" spc="-75" dirty="0">
                <a:solidFill>
                  <a:srgbClr val="203A5D"/>
                </a:solidFill>
                <a:latin typeface="Trebuchet MS"/>
                <a:cs typeface="Trebuchet MS"/>
              </a:rPr>
              <a:t>1.2. veya 3. derece </a:t>
            </a:r>
            <a:r>
              <a:rPr lang="tr-TR" sz="1250" spc="-75" dirty="0" err="1">
                <a:solidFill>
                  <a:srgbClr val="203A5D"/>
                </a:solidFill>
                <a:latin typeface="Trebuchet MS"/>
                <a:cs typeface="Trebuchet MS"/>
              </a:rPr>
              <a:t>arteriyel</a:t>
            </a:r>
            <a:r>
              <a:rPr lang="tr-TR" sz="1250" spc="-75" dirty="0">
                <a:solidFill>
                  <a:srgbClr val="203A5D"/>
                </a:solidFill>
                <a:latin typeface="Trebuchet MS"/>
                <a:cs typeface="Trebuchet MS"/>
              </a:rPr>
              <a:t> hipertansiyon</a:t>
            </a:r>
            <a:endParaRPr sz="1250" dirty="0">
              <a:latin typeface="Trebuchet MS"/>
              <a:cs typeface="Trebuchet MS"/>
            </a:endParaRPr>
          </a:p>
        </p:txBody>
      </p:sp>
      <p:sp>
        <p:nvSpPr>
          <p:cNvPr id="4" name="object 4"/>
          <p:cNvSpPr txBox="1"/>
          <p:nvPr/>
        </p:nvSpPr>
        <p:spPr>
          <a:xfrm>
            <a:off x="4320120" y="2159029"/>
            <a:ext cx="2243455" cy="1576650"/>
          </a:xfrm>
          <a:prstGeom prst="rect">
            <a:avLst/>
          </a:prstGeom>
        </p:spPr>
        <p:txBody>
          <a:bodyPr vert="horz" wrap="square" lIns="0" tIns="12065" rIns="0" bIns="0" rtlCol="0">
            <a:spAutoFit/>
          </a:bodyPr>
          <a:lstStyle/>
          <a:p>
            <a:pPr marL="12700" marR="5080">
              <a:lnSpc>
                <a:spcPct val="111800"/>
              </a:lnSpc>
              <a:spcBef>
                <a:spcPts val="95"/>
              </a:spcBef>
            </a:pPr>
            <a:r>
              <a:rPr lang="tr-TR" sz="900" spc="-20" dirty="0">
                <a:solidFill>
                  <a:srgbClr val="203A5D"/>
                </a:solidFill>
                <a:latin typeface="Trebuchet MS"/>
                <a:cs typeface="Trebuchet MS"/>
              </a:rPr>
              <a:t>"</a:t>
            </a:r>
            <a:r>
              <a:rPr lang="tr-TR" sz="900" spc="-20" dirty="0" err="1">
                <a:solidFill>
                  <a:srgbClr val="203A5D"/>
                </a:solidFill>
                <a:latin typeface="Trebuchet MS"/>
                <a:cs typeface="Trebuchet MS"/>
              </a:rPr>
              <a:t>Elektrosimülatör</a:t>
            </a:r>
            <a:r>
              <a:rPr lang="tr-TR" sz="900" spc="-20" dirty="0">
                <a:solidFill>
                  <a:srgbClr val="203A5D"/>
                </a:solidFill>
                <a:latin typeface="Trebuchet MS"/>
                <a:cs typeface="Trebuchet MS"/>
              </a:rPr>
              <a:t> ABP-051’in uygulanması sırasında, </a:t>
            </a:r>
            <a:r>
              <a:rPr lang="tr-TR" sz="900" spc="-20" dirty="0" err="1">
                <a:solidFill>
                  <a:srgbClr val="203A5D"/>
                </a:solidFill>
                <a:latin typeface="Trebuchet MS"/>
                <a:cs typeface="Trebuchet MS"/>
              </a:rPr>
              <a:t>hipertansif</a:t>
            </a:r>
            <a:r>
              <a:rPr lang="tr-TR" sz="900" spc="-20" dirty="0">
                <a:solidFill>
                  <a:srgbClr val="203A5D"/>
                </a:solidFill>
                <a:latin typeface="Trebuchet MS"/>
                <a:cs typeface="Trebuchet MS"/>
              </a:rPr>
              <a:t> hastalığa sahip hastaların yarıdan fazlasının tansiyonunda düşüş oldu ve/veya </a:t>
            </a:r>
            <a:r>
              <a:rPr lang="tr-TR" sz="900" spc="-20" dirty="0" err="1">
                <a:solidFill>
                  <a:srgbClr val="203A5D"/>
                </a:solidFill>
                <a:latin typeface="Trebuchet MS"/>
                <a:cs typeface="Trebuchet MS"/>
              </a:rPr>
              <a:t>sirkadiyen</a:t>
            </a:r>
            <a:r>
              <a:rPr lang="tr-TR" sz="900" spc="-20" dirty="0">
                <a:solidFill>
                  <a:srgbClr val="203A5D"/>
                </a:solidFill>
                <a:latin typeface="Trebuchet MS"/>
                <a:cs typeface="Trebuchet MS"/>
              </a:rPr>
              <a:t> profillerinde bir iyileşme meydana geldi.</a:t>
            </a:r>
          </a:p>
          <a:p>
            <a:pPr marL="12700" marR="5080">
              <a:lnSpc>
                <a:spcPct val="111800"/>
              </a:lnSpc>
              <a:spcBef>
                <a:spcPts val="95"/>
              </a:spcBef>
            </a:pPr>
            <a:endParaRPr lang="tr-TR" sz="900" spc="-20" dirty="0">
              <a:solidFill>
                <a:srgbClr val="203A5D"/>
              </a:solidFill>
              <a:latin typeface="Trebuchet MS"/>
              <a:cs typeface="Trebuchet MS"/>
            </a:endParaRPr>
          </a:p>
          <a:p>
            <a:pPr marL="12700" marR="5080">
              <a:lnSpc>
                <a:spcPct val="111800"/>
              </a:lnSpc>
              <a:spcBef>
                <a:spcPts val="95"/>
              </a:spcBef>
            </a:pPr>
            <a:r>
              <a:rPr lang="tr-TR" sz="900" spc="-20" dirty="0" err="1">
                <a:solidFill>
                  <a:srgbClr val="203A5D"/>
                </a:solidFill>
                <a:latin typeface="Trebuchet MS"/>
                <a:cs typeface="Trebuchet MS"/>
              </a:rPr>
              <a:t>Elektrosimülatör</a:t>
            </a:r>
            <a:r>
              <a:rPr lang="tr-TR" sz="900" spc="-20" dirty="0">
                <a:solidFill>
                  <a:srgbClr val="203A5D"/>
                </a:solidFill>
                <a:latin typeface="Trebuchet MS"/>
                <a:cs typeface="Trebuchet MS"/>
              </a:rPr>
              <a:t> ABP-051, ilk kullanımı sırasında tansiyonda önemli dalgalanmalara neden olmuyor ve kullanımı sırasında genellikle iyi </a:t>
            </a:r>
            <a:r>
              <a:rPr lang="tr-TR" sz="900" spc="-20" dirty="0" err="1">
                <a:solidFill>
                  <a:srgbClr val="203A5D"/>
                </a:solidFill>
                <a:latin typeface="Trebuchet MS"/>
                <a:cs typeface="Trebuchet MS"/>
              </a:rPr>
              <a:t>tolere</a:t>
            </a:r>
            <a:r>
              <a:rPr lang="tr-TR" sz="900" spc="-20" dirty="0">
                <a:solidFill>
                  <a:srgbClr val="203A5D"/>
                </a:solidFill>
                <a:latin typeface="Trebuchet MS"/>
                <a:cs typeface="Trebuchet MS"/>
              </a:rPr>
              <a:t> ediliyor"</a:t>
            </a:r>
            <a:endParaRPr sz="900" dirty="0">
              <a:latin typeface="Trebuchet MS"/>
              <a:cs typeface="Trebuchet MS"/>
            </a:endParaRPr>
          </a:p>
        </p:txBody>
      </p:sp>
      <p:sp>
        <p:nvSpPr>
          <p:cNvPr id="5" name="object 5"/>
          <p:cNvSpPr txBox="1"/>
          <p:nvPr/>
        </p:nvSpPr>
        <p:spPr>
          <a:xfrm>
            <a:off x="4320120" y="4055236"/>
            <a:ext cx="1199135" cy="486480"/>
          </a:xfrm>
          <a:prstGeom prst="rect">
            <a:avLst/>
          </a:prstGeom>
        </p:spPr>
        <p:txBody>
          <a:bodyPr vert="horz" wrap="square" lIns="0" tIns="12065" rIns="0" bIns="0" rtlCol="0">
            <a:spAutoFit/>
          </a:bodyPr>
          <a:lstStyle/>
          <a:p>
            <a:pPr marL="12700" marR="5080">
              <a:lnSpc>
                <a:spcPct val="110700"/>
              </a:lnSpc>
              <a:spcBef>
                <a:spcPts val="95"/>
              </a:spcBef>
            </a:pPr>
            <a:r>
              <a:rPr lang="tr-TR" sz="950" b="1" spc="-5" dirty="0" err="1">
                <a:solidFill>
                  <a:srgbClr val="203A5D"/>
                </a:solidFill>
                <a:latin typeface="Trebuchet MS"/>
                <a:cs typeface="Trebuchet MS"/>
              </a:rPr>
              <a:t>Almazov</a:t>
            </a:r>
            <a:r>
              <a:rPr lang="tr-TR" sz="950" b="1" spc="-5" dirty="0">
                <a:solidFill>
                  <a:srgbClr val="203A5D"/>
                </a:solidFill>
                <a:latin typeface="Trebuchet MS"/>
                <a:cs typeface="Trebuchet MS"/>
              </a:rPr>
              <a:t> Ulusal Medikal Araştırma Merkezi</a:t>
            </a:r>
            <a:endParaRPr sz="950" dirty="0">
              <a:latin typeface="Trebuchet MS"/>
              <a:cs typeface="Trebuchet MS"/>
            </a:endParaRPr>
          </a:p>
        </p:txBody>
      </p:sp>
      <p:sp>
        <p:nvSpPr>
          <p:cNvPr id="6" name="object 6"/>
          <p:cNvSpPr/>
          <p:nvPr/>
        </p:nvSpPr>
        <p:spPr>
          <a:xfrm>
            <a:off x="0" y="0"/>
            <a:ext cx="3707993" cy="532800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091770" y="4049519"/>
            <a:ext cx="492197" cy="4921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7059" y="676623"/>
            <a:ext cx="2118995" cy="358775"/>
          </a:xfrm>
          <a:prstGeom prst="rect">
            <a:avLst/>
          </a:prstGeom>
        </p:spPr>
        <p:txBody>
          <a:bodyPr vert="horz" wrap="square" lIns="0" tIns="17145" rIns="0" bIns="0" rtlCol="0">
            <a:spAutoFit/>
          </a:bodyPr>
          <a:lstStyle/>
          <a:p>
            <a:pPr marL="12700">
              <a:lnSpc>
                <a:spcPct val="100000"/>
              </a:lnSpc>
              <a:spcBef>
                <a:spcPts val="135"/>
              </a:spcBef>
            </a:pPr>
            <a:r>
              <a:rPr lang="tr-TR" sz="2150" spc="-50" dirty="0"/>
              <a:t>Etkili Tedavi</a:t>
            </a:r>
            <a:endParaRPr sz="2150" dirty="0"/>
          </a:p>
        </p:txBody>
      </p:sp>
      <p:sp>
        <p:nvSpPr>
          <p:cNvPr id="3" name="object 3"/>
          <p:cNvSpPr txBox="1"/>
          <p:nvPr/>
        </p:nvSpPr>
        <p:spPr>
          <a:xfrm>
            <a:off x="977059" y="1243038"/>
            <a:ext cx="2029460" cy="729046"/>
          </a:xfrm>
          <a:prstGeom prst="rect">
            <a:avLst/>
          </a:prstGeom>
        </p:spPr>
        <p:txBody>
          <a:bodyPr vert="horz" wrap="square" lIns="0" tIns="15875" rIns="0" bIns="0" rtlCol="0">
            <a:spAutoFit/>
          </a:bodyPr>
          <a:lstStyle/>
          <a:p>
            <a:pPr marL="187325" marR="187960" indent="-175260">
              <a:lnSpc>
                <a:spcPct val="100000"/>
              </a:lnSpc>
              <a:spcBef>
                <a:spcPts val="125"/>
              </a:spcBef>
              <a:buChar char="•"/>
              <a:tabLst>
                <a:tab pos="187960" algn="l"/>
              </a:tabLst>
            </a:pPr>
            <a:r>
              <a:rPr lang="tr-TR" sz="1350" spc="-65" dirty="0">
                <a:solidFill>
                  <a:srgbClr val="203A5D"/>
                </a:solidFill>
                <a:latin typeface="Trebuchet MS"/>
                <a:cs typeface="Trebuchet MS"/>
              </a:rPr>
              <a:t>Düşük tansiyon ve </a:t>
            </a:r>
            <a:r>
              <a:rPr lang="tr-TR" sz="1350" spc="-65" dirty="0" err="1">
                <a:solidFill>
                  <a:srgbClr val="203A5D"/>
                </a:solidFill>
                <a:latin typeface="Trebuchet MS"/>
                <a:cs typeface="Trebuchet MS"/>
              </a:rPr>
              <a:t>arteriyel</a:t>
            </a:r>
            <a:r>
              <a:rPr lang="tr-TR" sz="1350" spc="-65" dirty="0">
                <a:solidFill>
                  <a:srgbClr val="203A5D"/>
                </a:solidFill>
                <a:latin typeface="Trebuchet MS"/>
                <a:cs typeface="Trebuchet MS"/>
              </a:rPr>
              <a:t> hipotansiyon</a:t>
            </a:r>
            <a:endParaRPr sz="1350" dirty="0">
              <a:latin typeface="Trebuchet MS"/>
              <a:cs typeface="Trebuchet MS"/>
            </a:endParaRPr>
          </a:p>
          <a:p>
            <a:pPr marL="187325" indent="-175260">
              <a:lnSpc>
                <a:spcPct val="100000"/>
              </a:lnSpc>
              <a:spcBef>
                <a:spcPts val="670"/>
              </a:spcBef>
              <a:buChar char="•"/>
              <a:tabLst>
                <a:tab pos="187960" algn="l"/>
              </a:tabLst>
            </a:pPr>
            <a:r>
              <a:rPr lang="tr-TR" sz="1350" spc="-45" dirty="0" err="1">
                <a:solidFill>
                  <a:srgbClr val="203A5D"/>
                </a:solidFill>
                <a:latin typeface="Trebuchet MS"/>
                <a:cs typeface="Trebuchet MS"/>
              </a:rPr>
              <a:t>Nörosirkülatör</a:t>
            </a:r>
            <a:r>
              <a:rPr lang="tr-TR" sz="1350" spc="-45" dirty="0">
                <a:solidFill>
                  <a:srgbClr val="203A5D"/>
                </a:solidFill>
                <a:latin typeface="Trebuchet MS"/>
                <a:cs typeface="Trebuchet MS"/>
              </a:rPr>
              <a:t> </a:t>
            </a:r>
            <a:r>
              <a:rPr lang="tr-TR" sz="1350" spc="-45" dirty="0" err="1">
                <a:solidFill>
                  <a:srgbClr val="203A5D"/>
                </a:solidFill>
                <a:latin typeface="Trebuchet MS"/>
                <a:cs typeface="Trebuchet MS"/>
              </a:rPr>
              <a:t>distoni</a:t>
            </a:r>
            <a:endParaRPr sz="1350" dirty="0">
              <a:latin typeface="Trebuchet MS"/>
              <a:cs typeface="Trebuchet MS"/>
            </a:endParaRPr>
          </a:p>
        </p:txBody>
      </p:sp>
      <p:sp>
        <p:nvSpPr>
          <p:cNvPr id="4" name="object 4"/>
          <p:cNvSpPr/>
          <p:nvPr/>
        </p:nvSpPr>
        <p:spPr>
          <a:xfrm>
            <a:off x="4128630" y="0"/>
            <a:ext cx="3431362" cy="532800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71299" y="2400242"/>
            <a:ext cx="2324100" cy="1342227"/>
          </a:xfrm>
          <a:prstGeom prst="rect">
            <a:avLst/>
          </a:prstGeom>
        </p:spPr>
        <p:txBody>
          <a:bodyPr vert="horz" wrap="square" lIns="0" tIns="12700" rIns="0" bIns="0" rtlCol="0">
            <a:spAutoFit/>
          </a:bodyPr>
          <a:lstStyle/>
          <a:p>
            <a:pPr marL="12700" marR="5080">
              <a:lnSpc>
                <a:spcPct val="109100"/>
              </a:lnSpc>
              <a:spcBef>
                <a:spcPts val="100"/>
              </a:spcBef>
            </a:pPr>
            <a:r>
              <a:rPr lang="tr-TR" sz="1000" spc="-20" dirty="0">
                <a:solidFill>
                  <a:srgbClr val="203A5D"/>
                </a:solidFill>
                <a:latin typeface="Trebuchet MS"/>
                <a:cs typeface="Trebuchet MS"/>
              </a:rPr>
              <a:t>«</a:t>
            </a:r>
            <a:r>
              <a:rPr lang="tr-TR" sz="1000" spc="-20" dirty="0" err="1">
                <a:solidFill>
                  <a:srgbClr val="203A5D"/>
                </a:solidFill>
                <a:latin typeface="Trebuchet MS"/>
                <a:cs typeface="Trebuchet MS"/>
              </a:rPr>
              <a:t>Arteriyel</a:t>
            </a:r>
            <a:r>
              <a:rPr lang="tr-TR" sz="1000" spc="-20" dirty="0">
                <a:solidFill>
                  <a:srgbClr val="203A5D"/>
                </a:solidFill>
                <a:latin typeface="Trebuchet MS"/>
                <a:cs typeface="Trebuchet MS"/>
              </a:rPr>
              <a:t> tansiyon düzeltici </a:t>
            </a:r>
            <a:r>
              <a:rPr lang="tr-TR" sz="1000" spc="-20" dirty="0" err="1">
                <a:solidFill>
                  <a:srgbClr val="203A5D"/>
                </a:solidFill>
                <a:latin typeface="Trebuchet MS"/>
                <a:cs typeface="Trebuchet MS"/>
              </a:rPr>
              <a:t>transkutanöz</a:t>
            </a:r>
            <a:r>
              <a:rPr lang="tr-TR" sz="1000" spc="-20" dirty="0">
                <a:solidFill>
                  <a:srgbClr val="203A5D"/>
                </a:solidFill>
                <a:latin typeface="Trebuchet MS"/>
                <a:cs typeface="Trebuchet MS"/>
              </a:rPr>
              <a:t> </a:t>
            </a:r>
            <a:r>
              <a:rPr lang="tr-TR" sz="1000" spc="-20" dirty="0" err="1">
                <a:solidFill>
                  <a:srgbClr val="203A5D"/>
                </a:solidFill>
                <a:latin typeface="Trebuchet MS"/>
                <a:cs typeface="Trebuchet MS"/>
              </a:rPr>
              <a:t>elektrostimülatör</a:t>
            </a:r>
            <a:r>
              <a:rPr lang="tr-TR" sz="1000" spc="-20" dirty="0">
                <a:solidFill>
                  <a:srgbClr val="203A5D"/>
                </a:solidFill>
                <a:latin typeface="Trebuchet MS"/>
                <a:cs typeface="Trebuchet MS"/>
              </a:rPr>
              <a:t> ABP-051 ile bir grup «hafif» seviye </a:t>
            </a:r>
            <a:r>
              <a:rPr lang="tr-TR" sz="1000" spc="-20" dirty="0" err="1">
                <a:solidFill>
                  <a:srgbClr val="203A5D"/>
                </a:solidFill>
                <a:latin typeface="Trebuchet MS"/>
                <a:cs typeface="Trebuchet MS"/>
              </a:rPr>
              <a:t>arteriyel</a:t>
            </a:r>
            <a:r>
              <a:rPr lang="tr-TR" sz="1000" spc="-20" dirty="0">
                <a:solidFill>
                  <a:srgbClr val="203A5D"/>
                </a:solidFill>
                <a:latin typeface="Trebuchet MS"/>
                <a:cs typeface="Trebuchet MS"/>
              </a:rPr>
              <a:t> hipertansiyon hastasında gerçekleştirilen klinik araştırmaları neticesinde hastaların %84,3’ünde tansiyonun sürekli olarak azalması ve normal değerlere inmesi </a:t>
            </a:r>
            <a:r>
              <a:rPr lang="tr-TR" sz="1000" spc="-20" dirty="0" err="1">
                <a:solidFill>
                  <a:srgbClr val="203A5D"/>
                </a:solidFill>
                <a:latin typeface="Trebuchet MS"/>
                <a:cs typeface="Trebuchet MS"/>
              </a:rPr>
              <a:t>salğanmıştır</a:t>
            </a:r>
            <a:r>
              <a:rPr lang="tr-TR" sz="1000" spc="-20" dirty="0">
                <a:solidFill>
                  <a:srgbClr val="203A5D"/>
                </a:solidFill>
                <a:latin typeface="Trebuchet MS"/>
                <a:cs typeface="Trebuchet MS"/>
              </a:rPr>
              <a:t>. </a:t>
            </a:r>
            <a:endParaRPr sz="1000" dirty="0">
              <a:latin typeface="Trebuchet MS"/>
              <a:cs typeface="Trebuchet MS"/>
            </a:endParaRPr>
          </a:p>
        </p:txBody>
      </p:sp>
      <p:sp>
        <p:nvSpPr>
          <p:cNvPr id="6" name="object 6"/>
          <p:cNvSpPr/>
          <p:nvPr/>
        </p:nvSpPr>
        <p:spPr>
          <a:xfrm>
            <a:off x="3189554" y="4005006"/>
            <a:ext cx="390260" cy="39026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971299" y="3949698"/>
            <a:ext cx="1887220" cy="595419"/>
          </a:xfrm>
          <a:prstGeom prst="rect">
            <a:avLst/>
          </a:prstGeom>
        </p:spPr>
        <p:txBody>
          <a:bodyPr vert="horz" wrap="square" lIns="0" tIns="11430" rIns="0" bIns="0" rtlCol="0">
            <a:spAutoFit/>
          </a:bodyPr>
          <a:lstStyle/>
          <a:p>
            <a:pPr marL="12700" marR="5080">
              <a:lnSpc>
                <a:spcPct val="112700"/>
              </a:lnSpc>
              <a:spcBef>
                <a:spcPts val="90"/>
              </a:spcBef>
            </a:pPr>
            <a:r>
              <a:rPr lang="tr-TR" sz="1150" b="1" dirty="0">
                <a:solidFill>
                  <a:srgbClr val="203A5D"/>
                </a:solidFill>
                <a:latin typeface="Trebuchet MS"/>
                <a:cs typeface="Trebuchet MS"/>
              </a:rPr>
              <a:t>1 Numaralı </a:t>
            </a:r>
            <a:r>
              <a:rPr lang="tr-TR" sz="1150" b="1" dirty="0" err="1">
                <a:solidFill>
                  <a:srgbClr val="203A5D"/>
                </a:solidFill>
                <a:latin typeface="Trebuchet MS"/>
                <a:cs typeface="Trebuchet MS"/>
              </a:rPr>
              <a:t>Sverdlovsk</a:t>
            </a:r>
            <a:r>
              <a:rPr lang="tr-TR" sz="1150" b="1" dirty="0">
                <a:solidFill>
                  <a:srgbClr val="203A5D"/>
                </a:solidFill>
                <a:latin typeface="Trebuchet MS"/>
                <a:cs typeface="Trebuchet MS"/>
              </a:rPr>
              <a:t> Bölge Klinik Hastanesi, </a:t>
            </a:r>
            <a:r>
              <a:rPr lang="tr-TR" sz="1150" b="1" dirty="0" err="1">
                <a:solidFill>
                  <a:srgbClr val="203A5D"/>
                </a:solidFill>
                <a:latin typeface="Trebuchet MS"/>
                <a:cs typeface="Trebuchet MS"/>
              </a:rPr>
              <a:t>Ekaterinburg</a:t>
            </a:r>
            <a:endParaRPr sz="1150" dirty="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51999" cy="532800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103890" y="526491"/>
            <a:ext cx="1455420" cy="882933"/>
          </a:xfrm>
          <a:prstGeom prst="rect">
            <a:avLst/>
          </a:prstGeom>
        </p:spPr>
        <p:txBody>
          <a:bodyPr vert="horz" wrap="square" lIns="0" tIns="36194" rIns="0" bIns="0" rtlCol="0">
            <a:spAutoFit/>
          </a:bodyPr>
          <a:lstStyle/>
          <a:p>
            <a:pPr marL="12700" marR="5080">
              <a:lnSpc>
                <a:spcPts val="2170"/>
              </a:lnSpc>
              <a:spcBef>
                <a:spcPts val="284"/>
              </a:spcBef>
            </a:pPr>
            <a:r>
              <a:rPr lang="tr-TR" sz="1900" spc="-10" dirty="0"/>
              <a:t>Mesleki Hastalıkların</a:t>
            </a:r>
            <a:br>
              <a:rPr lang="tr-TR" sz="1900" spc="-10" dirty="0"/>
            </a:br>
            <a:r>
              <a:rPr lang="tr-TR" sz="1900" spc="-10" dirty="0"/>
              <a:t>Önlenmesi</a:t>
            </a:r>
            <a:endParaRPr sz="1900" dirty="0"/>
          </a:p>
        </p:txBody>
      </p:sp>
      <p:sp>
        <p:nvSpPr>
          <p:cNvPr id="4" name="object 4"/>
          <p:cNvSpPr txBox="1"/>
          <p:nvPr/>
        </p:nvSpPr>
        <p:spPr>
          <a:xfrm>
            <a:off x="4091304" y="1434340"/>
            <a:ext cx="2385695" cy="2347117"/>
          </a:xfrm>
          <a:prstGeom prst="rect">
            <a:avLst/>
          </a:prstGeom>
        </p:spPr>
        <p:txBody>
          <a:bodyPr vert="horz" wrap="square" lIns="0" tIns="66040" rIns="0" bIns="0" rtlCol="0">
            <a:spAutoFit/>
          </a:bodyPr>
          <a:lstStyle/>
          <a:p>
            <a:pPr marL="182245" indent="-158115">
              <a:lnSpc>
                <a:spcPct val="100000"/>
              </a:lnSpc>
              <a:spcBef>
                <a:spcPts val="520"/>
              </a:spcBef>
              <a:buChar char="•"/>
              <a:tabLst>
                <a:tab pos="182880" algn="l"/>
              </a:tabLst>
            </a:pPr>
            <a:r>
              <a:rPr lang="tr-TR" sz="1200" spc="-15" dirty="0">
                <a:solidFill>
                  <a:srgbClr val="203A5D"/>
                </a:solidFill>
                <a:latin typeface="Trebuchet MS"/>
                <a:cs typeface="Trebuchet MS"/>
              </a:rPr>
              <a:t>Tükenmişlik Sendromu</a:t>
            </a:r>
          </a:p>
          <a:p>
            <a:pPr marL="182245" indent="-158115">
              <a:lnSpc>
                <a:spcPct val="100000"/>
              </a:lnSpc>
              <a:spcBef>
                <a:spcPts val="520"/>
              </a:spcBef>
              <a:buChar char="•"/>
              <a:tabLst>
                <a:tab pos="182880" algn="l"/>
              </a:tabLst>
            </a:pPr>
            <a:r>
              <a:rPr lang="tr-TR" sz="1200" spc="-15" dirty="0">
                <a:solidFill>
                  <a:srgbClr val="203A5D"/>
                </a:solidFill>
                <a:latin typeface="Trebuchet MS"/>
                <a:cs typeface="Trebuchet MS"/>
              </a:rPr>
              <a:t>Kronik Yorgunluk Sendromu</a:t>
            </a:r>
          </a:p>
          <a:p>
            <a:pPr marL="182245" indent="-158115">
              <a:lnSpc>
                <a:spcPct val="100000"/>
              </a:lnSpc>
              <a:spcBef>
                <a:spcPts val="520"/>
              </a:spcBef>
              <a:buChar char="•"/>
              <a:tabLst>
                <a:tab pos="182880" algn="l"/>
              </a:tabLst>
            </a:pPr>
            <a:r>
              <a:rPr lang="tr-TR" sz="1200" spc="-15" dirty="0" err="1">
                <a:solidFill>
                  <a:srgbClr val="203A5D"/>
                </a:solidFill>
                <a:latin typeface="Trebuchet MS"/>
                <a:cs typeface="Trebuchet MS"/>
              </a:rPr>
              <a:t>Psikofizik</a:t>
            </a:r>
            <a:r>
              <a:rPr lang="tr-TR" sz="1200" spc="-15" dirty="0">
                <a:solidFill>
                  <a:srgbClr val="203A5D"/>
                </a:solidFill>
                <a:latin typeface="Trebuchet MS"/>
                <a:cs typeface="Trebuchet MS"/>
              </a:rPr>
              <a:t> </a:t>
            </a:r>
            <a:r>
              <a:rPr lang="tr-TR" sz="1200" spc="-15" dirty="0" err="1">
                <a:solidFill>
                  <a:srgbClr val="203A5D"/>
                </a:solidFill>
                <a:latin typeface="Trebuchet MS"/>
                <a:cs typeface="Trebuchet MS"/>
              </a:rPr>
              <a:t>Disadaptasyon</a:t>
            </a:r>
            <a:endParaRPr lang="tr-TR" sz="1200" spc="-15" dirty="0">
              <a:solidFill>
                <a:srgbClr val="203A5D"/>
              </a:solidFill>
              <a:latin typeface="Trebuchet MS"/>
              <a:cs typeface="Trebuchet MS"/>
            </a:endParaRPr>
          </a:p>
          <a:p>
            <a:pPr marL="182245" indent="-158115">
              <a:lnSpc>
                <a:spcPct val="100000"/>
              </a:lnSpc>
              <a:spcBef>
                <a:spcPts val="520"/>
              </a:spcBef>
              <a:buChar char="•"/>
              <a:tabLst>
                <a:tab pos="182880" algn="l"/>
              </a:tabLst>
            </a:pPr>
            <a:r>
              <a:rPr lang="tr-TR" sz="1200" spc="-15" dirty="0" err="1">
                <a:solidFill>
                  <a:srgbClr val="203A5D"/>
                </a:solidFill>
                <a:latin typeface="Trebuchet MS"/>
                <a:cs typeface="Trebuchet MS"/>
              </a:rPr>
              <a:t>Nevrotik</a:t>
            </a:r>
            <a:r>
              <a:rPr lang="tr-TR" sz="1200" spc="-15" dirty="0">
                <a:solidFill>
                  <a:srgbClr val="203A5D"/>
                </a:solidFill>
                <a:latin typeface="Trebuchet MS"/>
                <a:cs typeface="Trebuchet MS"/>
              </a:rPr>
              <a:t> </a:t>
            </a:r>
            <a:r>
              <a:rPr lang="tr-TR" sz="1200" spc="-15" dirty="0" err="1">
                <a:solidFill>
                  <a:srgbClr val="203A5D"/>
                </a:solidFill>
                <a:latin typeface="Trebuchet MS"/>
                <a:cs typeface="Trebuchet MS"/>
              </a:rPr>
              <a:t>Disadaptastyon</a:t>
            </a:r>
            <a:endParaRPr sz="1200" dirty="0">
              <a:latin typeface="Trebuchet MS"/>
              <a:cs typeface="Trebuchet MS"/>
            </a:endParaRPr>
          </a:p>
          <a:p>
            <a:pPr>
              <a:lnSpc>
                <a:spcPct val="100000"/>
              </a:lnSpc>
              <a:spcBef>
                <a:spcPts val="25"/>
              </a:spcBef>
            </a:pPr>
            <a:endParaRPr sz="1850" dirty="0">
              <a:latin typeface="Trebuchet MS"/>
              <a:cs typeface="Trebuchet MS"/>
            </a:endParaRPr>
          </a:p>
          <a:p>
            <a:pPr marL="12700" marR="5080">
              <a:lnSpc>
                <a:spcPct val="116700"/>
              </a:lnSpc>
            </a:pPr>
            <a:r>
              <a:rPr lang="tr-TR" sz="1000" spc="-40" dirty="0">
                <a:solidFill>
                  <a:srgbClr val="203A5D"/>
                </a:solidFill>
                <a:latin typeface="Trebuchet MS"/>
                <a:cs typeface="Trebuchet MS"/>
              </a:rPr>
              <a:t>» </a:t>
            </a:r>
            <a:r>
              <a:rPr lang="tr-TR" sz="1000" spc="-40" dirty="0" err="1">
                <a:solidFill>
                  <a:srgbClr val="203A5D"/>
                </a:solidFill>
                <a:latin typeface="Trebuchet MS"/>
                <a:cs typeface="Trebuchet MS"/>
              </a:rPr>
              <a:t>Disadaptasyon</a:t>
            </a:r>
            <a:r>
              <a:rPr lang="tr-TR" sz="1000" spc="-40" dirty="0">
                <a:solidFill>
                  <a:srgbClr val="203A5D"/>
                </a:solidFill>
                <a:latin typeface="Trebuchet MS"/>
                <a:cs typeface="Trebuchet MS"/>
              </a:rPr>
              <a:t> sıkıntısı yaşayan hastalarda işlevsel durumun düzenlenmesinde </a:t>
            </a:r>
            <a:r>
              <a:rPr lang="tr-TR" sz="1000" spc="-40" dirty="0" err="1">
                <a:solidFill>
                  <a:srgbClr val="203A5D"/>
                </a:solidFill>
                <a:latin typeface="Trebuchet MS"/>
                <a:cs typeface="Trebuchet MS"/>
              </a:rPr>
              <a:t>segmental</a:t>
            </a:r>
            <a:r>
              <a:rPr lang="tr-TR" sz="1000" spc="-40" dirty="0">
                <a:solidFill>
                  <a:srgbClr val="203A5D"/>
                </a:solidFill>
                <a:latin typeface="Trebuchet MS"/>
                <a:cs typeface="Trebuchet MS"/>
              </a:rPr>
              <a:t> </a:t>
            </a:r>
            <a:r>
              <a:rPr lang="tr-TR" sz="1000" spc="-40" dirty="0" err="1">
                <a:solidFill>
                  <a:srgbClr val="203A5D"/>
                </a:solidFill>
                <a:latin typeface="Trebuchet MS"/>
                <a:cs typeface="Trebuchet MS"/>
              </a:rPr>
              <a:t>elektropuls</a:t>
            </a:r>
            <a:r>
              <a:rPr lang="tr-TR" sz="1000" spc="-40" dirty="0">
                <a:solidFill>
                  <a:srgbClr val="203A5D"/>
                </a:solidFill>
                <a:latin typeface="Trebuchet MS"/>
                <a:cs typeface="Trebuchet MS"/>
              </a:rPr>
              <a:t> tedavisinin kullanılmasının, ayakta tedaviye oranla 3 kat ve ilaç tedavisine oranla 4-5 kat daha etkili olduğu kanıtlanmıştır. </a:t>
            </a:r>
            <a:endParaRPr sz="1000" dirty="0">
              <a:latin typeface="Trebuchet MS"/>
              <a:cs typeface="Trebuchet MS"/>
            </a:endParaRPr>
          </a:p>
        </p:txBody>
      </p:sp>
      <p:sp>
        <p:nvSpPr>
          <p:cNvPr id="5" name="object 5"/>
          <p:cNvSpPr txBox="1"/>
          <p:nvPr/>
        </p:nvSpPr>
        <p:spPr>
          <a:xfrm>
            <a:off x="4091304" y="4185699"/>
            <a:ext cx="1715135" cy="364908"/>
          </a:xfrm>
          <a:prstGeom prst="rect">
            <a:avLst/>
          </a:prstGeom>
        </p:spPr>
        <p:txBody>
          <a:bodyPr vert="horz" wrap="square" lIns="0" tIns="12700" rIns="0" bIns="0" rtlCol="0">
            <a:spAutoFit/>
          </a:bodyPr>
          <a:lstStyle/>
          <a:p>
            <a:pPr marL="12700" marR="5080">
              <a:lnSpc>
                <a:spcPct val="108600"/>
              </a:lnSpc>
              <a:spcBef>
                <a:spcPts val="100"/>
              </a:spcBef>
            </a:pPr>
            <a:r>
              <a:rPr lang="tr-TR" sz="1050" b="1" spc="-20" dirty="0" err="1">
                <a:solidFill>
                  <a:srgbClr val="203A5D"/>
                </a:solidFill>
                <a:latin typeface="Trebuchet MS"/>
                <a:cs typeface="Trebuchet MS"/>
              </a:rPr>
              <a:t>Pavlov</a:t>
            </a:r>
            <a:r>
              <a:rPr lang="tr-TR" sz="1050" b="1" spc="-20" dirty="0">
                <a:solidFill>
                  <a:srgbClr val="203A5D"/>
                </a:solidFill>
                <a:latin typeface="Trebuchet MS"/>
                <a:cs typeface="Trebuchet MS"/>
              </a:rPr>
              <a:t> </a:t>
            </a:r>
            <a:r>
              <a:rPr lang="tr-TR" sz="1050" b="1" spc="-20" dirty="0" err="1">
                <a:solidFill>
                  <a:srgbClr val="203A5D"/>
                </a:solidFill>
                <a:latin typeface="Trebuchet MS"/>
                <a:cs typeface="Trebuchet MS"/>
              </a:rPr>
              <a:t>Ilk</a:t>
            </a:r>
            <a:r>
              <a:rPr lang="tr-TR" sz="1050" b="1" spc="-20" dirty="0">
                <a:solidFill>
                  <a:srgbClr val="203A5D"/>
                </a:solidFill>
                <a:latin typeface="Trebuchet MS"/>
                <a:cs typeface="Trebuchet MS"/>
              </a:rPr>
              <a:t> Saint Petersburg</a:t>
            </a:r>
          </a:p>
          <a:p>
            <a:pPr marL="12700" marR="5080">
              <a:lnSpc>
                <a:spcPct val="108600"/>
              </a:lnSpc>
              <a:spcBef>
                <a:spcPts val="100"/>
              </a:spcBef>
            </a:pPr>
            <a:r>
              <a:rPr lang="tr-TR" sz="1050" b="1" spc="-20" dirty="0">
                <a:solidFill>
                  <a:srgbClr val="203A5D"/>
                </a:solidFill>
                <a:latin typeface="Trebuchet MS"/>
                <a:cs typeface="Trebuchet MS"/>
              </a:rPr>
              <a:t>Devlet Tıp Üniversitesi</a:t>
            </a:r>
            <a:endParaRPr sz="1050" dirty="0">
              <a:latin typeface="Trebuchet MS"/>
              <a:cs typeface="Trebuchet MS"/>
            </a:endParaRPr>
          </a:p>
        </p:txBody>
      </p:sp>
      <p:sp>
        <p:nvSpPr>
          <p:cNvPr id="6" name="object 6"/>
          <p:cNvSpPr/>
          <p:nvPr/>
        </p:nvSpPr>
        <p:spPr>
          <a:xfrm>
            <a:off x="6215164" y="4155639"/>
            <a:ext cx="476214" cy="4846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75810" y="642684"/>
            <a:ext cx="3684195" cy="45172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951261" y="1980762"/>
            <a:ext cx="373573" cy="37357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986299" y="754569"/>
            <a:ext cx="2412365" cy="1736566"/>
          </a:xfrm>
          <a:prstGeom prst="rect">
            <a:avLst/>
          </a:prstGeom>
        </p:spPr>
        <p:txBody>
          <a:bodyPr vert="horz" wrap="square" lIns="0" tIns="12700" rIns="0" bIns="0" rtlCol="0">
            <a:spAutoFit/>
          </a:bodyPr>
          <a:lstStyle/>
          <a:p>
            <a:pPr marL="12700" marR="5080">
              <a:lnSpc>
                <a:spcPct val="112500"/>
              </a:lnSpc>
              <a:spcBef>
                <a:spcPts val="100"/>
              </a:spcBef>
            </a:pPr>
            <a:r>
              <a:rPr lang="tr-TR" sz="1000" spc="-40" dirty="0">
                <a:solidFill>
                  <a:srgbClr val="203A5D"/>
                </a:solidFill>
                <a:latin typeface="Trebuchet MS"/>
                <a:cs typeface="Trebuchet MS"/>
              </a:rPr>
              <a:t>"Geliştirilen </a:t>
            </a:r>
            <a:r>
              <a:rPr lang="tr-TR" sz="1000" spc="-40" dirty="0" err="1">
                <a:solidFill>
                  <a:srgbClr val="203A5D"/>
                </a:solidFill>
                <a:latin typeface="Trebuchet MS"/>
                <a:cs typeface="Trebuchet MS"/>
              </a:rPr>
              <a:t>transkutanöz</a:t>
            </a:r>
            <a:r>
              <a:rPr lang="tr-TR" sz="1000" spc="-40" dirty="0">
                <a:solidFill>
                  <a:srgbClr val="203A5D"/>
                </a:solidFill>
                <a:latin typeface="Trebuchet MS"/>
                <a:cs typeface="Trebuchet MS"/>
              </a:rPr>
              <a:t>, tansiyon düzenlemeye yönelik medikal teknoloji, </a:t>
            </a:r>
            <a:r>
              <a:rPr lang="tr-TR" sz="1000" spc="-40" dirty="0" err="1">
                <a:solidFill>
                  <a:srgbClr val="203A5D"/>
                </a:solidFill>
                <a:latin typeface="Trebuchet MS"/>
                <a:cs typeface="Trebuchet MS"/>
              </a:rPr>
              <a:t>kardiyovasküler</a:t>
            </a:r>
            <a:r>
              <a:rPr lang="tr-TR" sz="1000" spc="-40" dirty="0">
                <a:solidFill>
                  <a:srgbClr val="203A5D"/>
                </a:solidFill>
                <a:latin typeface="Trebuchet MS"/>
                <a:cs typeface="Trebuchet MS"/>
              </a:rPr>
              <a:t>, rahatsızlıklara sahip olan hastaların tıp kurumlarında ve ev ortamında kompleks tedavisi için etkin bir şekilde uygulanabilir."</a:t>
            </a:r>
            <a:endParaRPr sz="1000" dirty="0">
              <a:latin typeface="Trebuchet MS"/>
              <a:cs typeface="Trebuchet MS"/>
            </a:endParaRPr>
          </a:p>
          <a:p>
            <a:pPr>
              <a:lnSpc>
                <a:spcPct val="100000"/>
              </a:lnSpc>
            </a:pPr>
            <a:endParaRPr sz="1150" dirty="0">
              <a:latin typeface="Trebuchet MS"/>
              <a:cs typeface="Trebuchet MS"/>
            </a:endParaRPr>
          </a:p>
          <a:p>
            <a:pPr marL="12700" marR="826769">
              <a:lnSpc>
                <a:spcPct val="112100"/>
              </a:lnSpc>
              <a:spcBef>
                <a:spcPts val="5"/>
              </a:spcBef>
            </a:pPr>
            <a:r>
              <a:rPr lang="tr-TR" sz="1000" b="1" spc="-15" dirty="0">
                <a:solidFill>
                  <a:srgbClr val="203A5D"/>
                </a:solidFill>
                <a:latin typeface="Trebuchet MS"/>
                <a:cs typeface="Trebuchet MS"/>
              </a:rPr>
              <a:t>1 Numaralı </a:t>
            </a:r>
            <a:r>
              <a:rPr lang="tr-TR" sz="1000" b="1" spc="-15" dirty="0" err="1">
                <a:solidFill>
                  <a:srgbClr val="203A5D"/>
                </a:solidFill>
                <a:latin typeface="Trebuchet MS"/>
                <a:cs typeface="Trebuchet MS"/>
              </a:rPr>
              <a:t>Sverdlovsk</a:t>
            </a:r>
            <a:r>
              <a:rPr lang="tr-TR" sz="1000" b="1" spc="-15" dirty="0">
                <a:solidFill>
                  <a:srgbClr val="203A5D"/>
                </a:solidFill>
                <a:latin typeface="Trebuchet MS"/>
                <a:cs typeface="Trebuchet MS"/>
              </a:rPr>
              <a:t> Bölge Klinik Hastanesi, </a:t>
            </a:r>
            <a:r>
              <a:rPr lang="tr-TR" sz="1000" b="1" spc="-15" dirty="0" err="1">
                <a:solidFill>
                  <a:srgbClr val="203A5D"/>
                </a:solidFill>
                <a:latin typeface="Trebuchet MS"/>
                <a:cs typeface="Trebuchet MS"/>
              </a:rPr>
              <a:t>Ekaterinburg</a:t>
            </a:r>
            <a:endParaRPr sz="1000" dirty="0">
              <a:latin typeface="Trebuchet MS"/>
              <a:cs typeface="Trebuchet MS"/>
            </a:endParaRPr>
          </a:p>
        </p:txBody>
      </p:sp>
      <p:sp>
        <p:nvSpPr>
          <p:cNvPr id="5" name="object 5"/>
          <p:cNvSpPr txBox="1"/>
          <p:nvPr/>
        </p:nvSpPr>
        <p:spPr>
          <a:xfrm>
            <a:off x="986299" y="2751976"/>
            <a:ext cx="2266950" cy="1772473"/>
          </a:xfrm>
          <a:prstGeom prst="rect">
            <a:avLst/>
          </a:prstGeom>
        </p:spPr>
        <p:txBody>
          <a:bodyPr vert="horz" wrap="square" lIns="0" tIns="12700" rIns="0" bIns="0" rtlCol="0">
            <a:spAutoFit/>
          </a:bodyPr>
          <a:lstStyle/>
          <a:p>
            <a:pPr marL="12700" marR="116205">
              <a:lnSpc>
                <a:spcPct val="112500"/>
              </a:lnSpc>
              <a:spcBef>
                <a:spcPts val="100"/>
              </a:spcBef>
            </a:pPr>
            <a:r>
              <a:rPr lang="tr-TR" sz="1000" spc="-30" dirty="0">
                <a:solidFill>
                  <a:srgbClr val="203A5D"/>
                </a:solidFill>
                <a:latin typeface="Trebuchet MS"/>
                <a:cs typeface="Trebuchet MS"/>
              </a:rPr>
              <a:t>"Kronik </a:t>
            </a:r>
            <a:r>
              <a:rPr lang="tr-TR" sz="1000" spc="-30" dirty="0" err="1">
                <a:solidFill>
                  <a:srgbClr val="203A5D"/>
                </a:solidFill>
                <a:latin typeface="Trebuchet MS"/>
                <a:cs typeface="Trebuchet MS"/>
              </a:rPr>
              <a:t>arteriyel</a:t>
            </a:r>
            <a:r>
              <a:rPr lang="tr-TR" sz="1000" spc="-30" dirty="0">
                <a:solidFill>
                  <a:srgbClr val="203A5D"/>
                </a:solidFill>
                <a:latin typeface="Trebuchet MS"/>
                <a:cs typeface="Trebuchet MS"/>
              </a:rPr>
              <a:t> hipertansiyonuna sahip kişiler tarafın cihazın kullanılması neticesinde, </a:t>
            </a:r>
            <a:r>
              <a:rPr lang="tr-TR" sz="1000" spc="-30" dirty="0" err="1">
                <a:solidFill>
                  <a:srgbClr val="203A5D"/>
                </a:solidFill>
                <a:latin typeface="Trebuchet MS"/>
                <a:cs typeface="Trebuchet MS"/>
              </a:rPr>
              <a:t>komorbid</a:t>
            </a:r>
            <a:r>
              <a:rPr lang="tr-TR" sz="1000" spc="-30" dirty="0">
                <a:solidFill>
                  <a:srgbClr val="203A5D"/>
                </a:solidFill>
                <a:latin typeface="Trebuchet MS"/>
                <a:cs typeface="Trebuchet MS"/>
              </a:rPr>
              <a:t> patolojiye sahip hastaların büyük ve küçük tansiyonunda azalma ile olumlu bir sonuç elde edilmiştir."</a:t>
            </a:r>
            <a:endParaRPr sz="1000" dirty="0">
              <a:latin typeface="Trebuchet MS"/>
              <a:cs typeface="Trebuchet MS"/>
            </a:endParaRPr>
          </a:p>
          <a:p>
            <a:pPr>
              <a:lnSpc>
                <a:spcPct val="100000"/>
              </a:lnSpc>
              <a:spcBef>
                <a:spcPts val="50"/>
              </a:spcBef>
            </a:pPr>
            <a:endParaRPr sz="1300" dirty="0">
              <a:latin typeface="Trebuchet MS"/>
              <a:cs typeface="Trebuchet MS"/>
            </a:endParaRPr>
          </a:p>
          <a:p>
            <a:pPr marL="12700" marR="546735">
              <a:lnSpc>
                <a:spcPct val="112100"/>
              </a:lnSpc>
            </a:pPr>
            <a:r>
              <a:rPr lang="tr-TR" sz="1000" b="1" spc="-25" dirty="0">
                <a:solidFill>
                  <a:srgbClr val="203A5D"/>
                </a:solidFill>
                <a:latin typeface="Trebuchet MS"/>
                <a:cs typeface="Trebuchet MS"/>
              </a:rPr>
              <a:t>Moskova Sağlık Dairesi</a:t>
            </a:r>
          </a:p>
          <a:p>
            <a:pPr marL="12700" marR="546735">
              <a:lnSpc>
                <a:spcPct val="112100"/>
              </a:lnSpc>
            </a:pPr>
            <a:r>
              <a:rPr lang="tr-TR" sz="1000" b="1" spc="-25" dirty="0">
                <a:solidFill>
                  <a:srgbClr val="203A5D"/>
                </a:solidFill>
                <a:latin typeface="Trebuchet MS"/>
                <a:cs typeface="Trebuchet MS"/>
              </a:rPr>
              <a:t>175 Numaralı Şehir Klinik</a:t>
            </a:r>
          </a:p>
          <a:p>
            <a:pPr marL="12700" marR="546735">
              <a:lnSpc>
                <a:spcPct val="112100"/>
              </a:lnSpc>
            </a:pPr>
            <a:r>
              <a:rPr lang="tr-TR" sz="1000" b="1" spc="-25" dirty="0">
                <a:solidFill>
                  <a:srgbClr val="203A5D"/>
                </a:solidFill>
                <a:latin typeface="Trebuchet MS"/>
                <a:cs typeface="Trebuchet MS"/>
              </a:rPr>
              <a:t>Polikliniği</a:t>
            </a:r>
            <a:endParaRPr sz="1000" dirty="0">
              <a:latin typeface="Trebuchet MS"/>
              <a:cs typeface="Trebuchet MS"/>
            </a:endParaRPr>
          </a:p>
        </p:txBody>
      </p:sp>
      <p:sp>
        <p:nvSpPr>
          <p:cNvPr id="6" name="object 6"/>
          <p:cNvSpPr/>
          <p:nvPr/>
        </p:nvSpPr>
        <p:spPr>
          <a:xfrm>
            <a:off x="2961360" y="3984231"/>
            <a:ext cx="363474" cy="43694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56299" y="3599561"/>
            <a:ext cx="4852035" cy="589905"/>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203A5D"/>
                </a:solidFill>
                <a:latin typeface="Trebuchet MS"/>
                <a:cs typeface="Trebuchet MS"/>
              </a:rPr>
              <a:t>Gennady</a:t>
            </a:r>
            <a:r>
              <a:rPr sz="1200" b="1" spc="-130" dirty="0">
                <a:solidFill>
                  <a:srgbClr val="203A5D"/>
                </a:solidFill>
                <a:latin typeface="Trebuchet MS"/>
                <a:cs typeface="Trebuchet MS"/>
              </a:rPr>
              <a:t> </a:t>
            </a:r>
            <a:r>
              <a:rPr sz="1200" b="1" spc="-25" dirty="0">
                <a:solidFill>
                  <a:srgbClr val="203A5D"/>
                </a:solidFill>
                <a:latin typeface="Trebuchet MS"/>
                <a:cs typeface="Trebuchet MS"/>
              </a:rPr>
              <a:t>Ponomarenko</a:t>
            </a:r>
            <a:endParaRPr sz="1200" dirty="0">
              <a:latin typeface="Trebuchet MS"/>
              <a:cs typeface="Trebuchet MS"/>
            </a:endParaRPr>
          </a:p>
          <a:p>
            <a:pPr marL="12700">
              <a:lnSpc>
                <a:spcPct val="100000"/>
              </a:lnSpc>
              <a:spcBef>
                <a:spcPts val="855"/>
              </a:spcBef>
            </a:pPr>
            <a:r>
              <a:rPr lang="tr-TR" sz="900" spc="-20" dirty="0">
                <a:solidFill>
                  <a:srgbClr val="203A5D"/>
                </a:solidFill>
                <a:latin typeface="Trebuchet MS"/>
                <a:cs typeface="Trebuchet MS"/>
              </a:rPr>
              <a:t>Rusya Federasyonu Onur Dereceli Bilim İnsanı, </a:t>
            </a:r>
            <a:r>
              <a:rPr lang="tr-TR" sz="900" spc="-20" dirty="0" err="1">
                <a:solidFill>
                  <a:srgbClr val="203A5D"/>
                </a:solidFill>
                <a:latin typeface="Trebuchet MS"/>
                <a:cs typeface="Trebuchet MS"/>
              </a:rPr>
              <a:t>Pavlok</a:t>
            </a:r>
            <a:r>
              <a:rPr lang="tr-TR" sz="900" spc="-20" dirty="0">
                <a:solidFill>
                  <a:srgbClr val="203A5D"/>
                </a:solidFill>
                <a:latin typeface="Trebuchet MS"/>
                <a:cs typeface="Trebuchet MS"/>
              </a:rPr>
              <a:t> ilk Saint Petersburg Devlet Tıp Üniversitesi Lisansüstü Fakültesi Fizik Tedavi ve Spor Tıbbi Bölümü Fizyoterapi Eğitim Kürsüsü </a:t>
            </a:r>
            <a:r>
              <a:rPr lang="tr-TR" sz="900" spc="-20" dirty="0" err="1">
                <a:solidFill>
                  <a:srgbClr val="203A5D"/>
                </a:solidFill>
                <a:latin typeface="Trebuchet MS"/>
                <a:cs typeface="Trebuchet MS"/>
              </a:rPr>
              <a:t>Başkasnı</a:t>
            </a:r>
            <a:r>
              <a:rPr lang="tr-TR" sz="900" spc="-20" dirty="0">
                <a:solidFill>
                  <a:srgbClr val="203A5D"/>
                </a:solidFill>
                <a:latin typeface="Trebuchet MS"/>
                <a:cs typeface="Trebuchet MS"/>
              </a:rPr>
              <a:t>.</a:t>
            </a:r>
            <a:endParaRPr sz="900" dirty="0">
              <a:latin typeface="Trebuchet MS"/>
              <a:cs typeface="Trebuchet MS"/>
            </a:endParaRPr>
          </a:p>
        </p:txBody>
      </p:sp>
      <p:sp>
        <p:nvSpPr>
          <p:cNvPr id="3" name="object 3"/>
          <p:cNvSpPr txBox="1"/>
          <p:nvPr/>
        </p:nvSpPr>
        <p:spPr>
          <a:xfrm>
            <a:off x="1256299" y="1422396"/>
            <a:ext cx="5145405" cy="1529201"/>
          </a:xfrm>
          <a:prstGeom prst="rect">
            <a:avLst/>
          </a:prstGeom>
        </p:spPr>
        <p:txBody>
          <a:bodyPr vert="horz" wrap="square" lIns="0" tIns="12065" rIns="0" bIns="0" rtlCol="0">
            <a:spAutoFit/>
          </a:bodyPr>
          <a:lstStyle/>
          <a:p>
            <a:pPr marL="12700" marR="5080">
              <a:lnSpc>
                <a:spcPct val="113500"/>
              </a:lnSpc>
              <a:spcBef>
                <a:spcPts val="95"/>
              </a:spcBef>
            </a:pPr>
            <a:r>
              <a:rPr lang="tr-TR" sz="1250" spc="-20" dirty="0">
                <a:solidFill>
                  <a:srgbClr val="203A5D"/>
                </a:solidFill>
                <a:latin typeface="Trebuchet MS"/>
                <a:cs typeface="Trebuchet MS"/>
              </a:rPr>
              <a:t>"</a:t>
            </a:r>
            <a:r>
              <a:rPr lang="tr-TR" sz="1250" spc="-20" dirty="0" err="1">
                <a:solidFill>
                  <a:srgbClr val="203A5D"/>
                </a:solidFill>
                <a:latin typeface="Trebuchet MS"/>
                <a:cs typeface="Trebuchet MS"/>
              </a:rPr>
              <a:t>Arteriyel</a:t>
            </a:r>
            <a:r>
              <a:rPr lang="tr-TR" sz="1250" spc="-20" dirty="0">
                <a:solidFill>
                  <a:srgbClr val="203A5D"/>
                </a:solidFill>
                <a:latin typeface="Trebuchet MS"/>
                <a:cs typeface="Trebuchet MS"/>
              </a:rPr>
              <a:t> hipertansiyonun ve hipotansiyonun tedavisinde </a:t>
            </a:r>
            <a:r>
              <a:rPr lang="tr-TR" sz="1250" spc="-20" dirty="0" err="1">
                <a:solidFill>
                  <a:srgbClr val="203A5D"/>
                </a:solidFill>
                <a:latin typeface="Trebuchet MS"/>
                <a:cs typeface="Trebuchet MS"/>
              </a:rPr>
              <a:t>elektrostimülasyonun</a:t>
            </a:r>
            <a:r>
              <a:rPr lang="tr-TR" sz="1250" spc="-20" dirty="0">
                <a:solidFill>
                  <a:srgbClr val="203A5D"/>
                </a:solidFill>
                <a:latin typeface="Trebuchet MS"/>
                <a:cs typeface="Trebuchet MS"/>
              </a:rPr>
              <a:t> yüksek etkinliği, yürütülen bilimsel incelemede ve pratiğe dayalı değerlendirmelerde görülmüştür. Standart N.S </a:t>
            </a:r>
            <a:r>
              <a:rPr lang="tr-TR" sz="1250" spc="-20" dirty="0" err="1">
                <a:solidFill>
                  <a:srgbClr val="203A5D"/>
                </a:solidFill>
                <a:latin typeface="Trebuchet MS"/>
                <a:cs typeface="Trebuchet MS"/>
              </a:rPr>
              <a:t>Korotkov</a:t>
            </a:r>
            <a:r>
              <a:rPr lang="tr-TR" sz="1250" spc="-20" dirty="0">
                <a:solidFill>
                  <a:srgbClr val="203A5D"/>
                </a:solidFill>
                <a:latin typeface="Trebuchet MS"/>
                <a:cs typeface="Trebuchet MS"/>
              </a:rPr>
              <a:t> yöntemi ile </a:t>
            </a:r>
            <a:r>
              <a:rPr lang="tr-TR" sz="1250" spc="-20" dirty="0" err="1">
                <a:solidFill>
                  <a:srgbClr val="203A5D"/>
                </a:solidFill>
                <a:latin typeface="Trebuchet MS"/>
                <a:cs typeface="Trebuchet MS"/>
              </a:rPr>
              <a:t>hipertansif</a:t>
            </a:r>
            <a:r>
              <a:rPr lang="tr-TR" sz="1250" spc="-20" dirty="0">
                <a:solidFill>
                  <a:srgbClr val="203A5D"/>
                </a:solidFill>
                <a:latin typeface="Trebuchet MS"/>
                <a:cs typeface="Trebuchet MS"/>
              </a:rPr>
              <a:t> hastalığa sahip hastalarda elde edilen tansiyon göstergelerinin analizinde, fiziksel yük açısından </a:t>
            </a:r>
            <a:r>
              <a:rPr lang="tr-TR" sz="1250" spc="-20" dirty="0" err="1">
                <a:solidFill>
                  <a:srgbClr val="203A5D"/>
                </a:solidFill>
                <a:latin typeface="Trebuchet MS"/>
                <a:cs typeface="Trebuchet MS"/>
              </a:rPr>
              <a:t>arteriyel</a:t>
            </a:r>
            <a:r>
              <a:rPr lang="tr-TR" sz="1250" spc="-20" dirty="0">
                <a:solidFill>
                  <a:srgbClr val="203A5D"/>
                </a:solidFill>
                <a:latin typeface="Trebuchet MS"/>
                <a:cs typeface="Trebuchet MS"/>
              </a:rPr>
              <a:t> tansiyonda </a:t>
            </a:r>
            <a:r>
              <a:rPr lang="tr-TR" sz="1250" spc="-20" dirty="0">
                <a:solidFill>
                  <a:schemeClr val="tx2"/>
                </a:solidFill>
                <a:latin typeface="Trebuchet MS" panose="020B0703020202090204" pitchFamily="34" charset="0"/>
                <a:cs typeface="Trebuchet MS"/>
              </a:rPr>
              <a:t>(</a:t>
            </a:r>
            <a:r>
              <a:rPr lang="tr-TR" sz="1250" spc="-20" dirty="0" err="1">
                <a:solidFill>
                  <a:schemeClr val="tx2"/>
                </a:solidFill>
                <a:latin typeface="Trebuchet MS" panose="020B0703020202090204" pitchFamily="34" charset="0"/>
                <a:cs typeface="Trebuchet MS"/>
              </a:rPr>
              <a:t>from</a:t>
            </a:r>
            <a:r>
              <a:rPr lang="tr-TR" sz="1250" spc="-20" dirty="0">
                <a:solidFill>
                  <a:schemeClr val="tx2"/>
                </a:solidFill>
                <a:latin typeface="Trebuchet MS" panose="020B0703020202090204" pitchFamily="34" charset="0"/>
                <a:cs typeface="Trebuchet MS"/>
              </a:rPr>
              <a:t> 144.0 </a:t>
            </a:r>
            <a:r>
              <a:rPr lang="tr-TR" sz="1250" dirty="0">
                <a:solidFill>
                  <a:schemeClr val="tx2"/>
                </a:solidFill>
                <a:latin typeface="Trebuchet MS" panose="020B0703020202090204" pitchFamily="34" charset="0"/>
              </a:rPr>
              <a:t>± 5.1’den 132.6 ± 3.3 mm Hg’ye) </a:t>
            </a:r>
            <a:r>
              <a:rPr lang="tr-TR" sz="1250" spc="-20" dirty="0">
                <a:solidFill>
                  <a:srgbClr val="203A5D"/>
                </a:solidFill>
                <a:latin typeface="Trebuchet MS"/>
              </a:rPr>
              <a:t>ve basınç sonucunda önemli azalmalar mevcuttur."</a:t>
            </a:r>
            <a:endParaRPr sz="1250" dirty="0">
              <a:solidFill>
                <a:schemeClr val="tx2"/>
              </a:solidFill>
              <a:latin typeface="Trebuchet MS" panose="020B0703020202090204" pitchFamily="34" charset="0"/>
              <a:cs typeface="Trebuchet MS"/>
            </a:endParaRPr>
          </a:p>
        </p:txBody>
      </p:sp>
      <p:grpSp>
        <p:nvGrpSpPr>
          <p:cNvPr id="4" name="object 4"/>
          <p:cNvGrpSpPr/>
          <p:nvPr/>
        </p:nvGrpSpPr>
        <p:grpSpPr>
          <a:xfrm>
            <a:off x="1295996" y="936002"/>
            <a:ext cx="654050" cy="167005"/>
            <a:chOff x="1295996" y="936002"/>
            <a:chExt cx="654050" cy="167005"/>
          </a:xfrm>
        </p:grpSpPr>
        <p:sp>
          <p:nvSpPr>
            <p:cNvPr id="5" name="object 5"/>
            <p:cNvSpPr/>
            <p:nvPr/>
          </p:nvSpPr>
          <p:spPr>
            <a:xfrm>
              <a:off x="1296009" y="939901"/>
              <a:ext cx="448309" cy="163195"/>
            </a:xfrm>
            <a:custGeom>
              <a:avLst/>
              <a:gdLst/>
              <a:ahLst/>
              <a:cxnLst/>
              <a:rect l="l" t="t" r="r" b="b"/>
              <a:pathLst>
                <a:path w="448310" h="163194">
                  <a:moveTo>
                    <a:pt x="389623" y="0"/>
                  </a:moveTo>
                  <a:lnTo>
                    <a:pt x="318338" y="0"/>
                  </a:lnTo>
                  <a:lnTo>
                    <a:pt x="318338" y="162699"/>
                  </a:lnTo>
                  <a:lnTo>
                    <a:pt x="359676" y="162699"/>
                  </a:lnTo>
                  <a:lnTo>
                    <a:pt x="359676" y="115011"/>
                  </a:lnTo>
                  <a:lnTo>
                    <a:pt x="387032" y="115011"/>
                  </a:lnTo>
                  <a:lnTo>
                    <a:pt x="411817" y="110926"/>
                  </a:lnTo>
                  <a:lnTo>
                    <a:pt x="431104" y="99336"/>
                  </a:lnTo>
                  <a:lnTo>
                    <a:pt x="441775" y="83896"/>
                  </a:lnTo>
                  <a:lnTo>
                    <a:pt x="359676" y="83896"/>
                  </a:lnTo>
                  <a:lnTo>
                    <a:pt x="359676" y="31686"/>
                  </a:lnTo>
                  <a:lnTo>
                    <a:pt x="442394" y="31686"/>
                  </a:lnTo>
                  <a:lnTo>
                    <a:pt x="431895" y="15703"/>
                  </a:lnTo>
                  <a:lnTo>
                    <a:pt x="413435" y="4088"/>
                  </a:lnTo>
                  <a:lnTo>
                    <a:pt x="389623" y="0"/>
                  </a:lnTo>
                  <a:close/>
                </a:path>
                <a:path w="448310" h="163194">
                  <a:moveTo>
                    <a:pt x="442394" y="31686"/>
                  </a:moveTo>
                  <a:lnTo>
                    <a:pt x="378587" y="31686"/>
                  </a:lnTo>
                  <a:lnTo>
                    <a:pt x="390233" y="33377"/>
                  </a:lnTo>
                  <a:lnTo>
                    <a:pt x="398941" y="38366"/>
                  </a:lnTo>
                  <a:lnTo>
                    <a:pt x="404397" y="46527"/>
                  </a:lnTo>
                  <a:lnTo>
                    <a:pt x="406285" y="57734"/>
                  </a:lnTo>
                  <a:lnTo>
                    <a:pt x="404393" y="69001"/>
                  </a:lnTo>
                  <a:lnTo>
                    <a:pt x="398913" y="77196"/>
                  </a:lnTo>
                  <a:lnTo>
                    <a:pt x="390137" y="82201"/>
                  </a:lnTo>
                  <a:lnTo>
                    <a:pt x="378358" y="83896"/>
                  </a:lnTo>
                  <a:lnTo>
                    <a:pt x="441775" y="83896"/>
                  </a:lnTo>
                  <a:lnTo>
                    <a:pt x="443614" y="81235"/>
                  </a:lnTo>
                  <a:lnTo>
                    <a:pt x="448068" y="57619"/>
                  </a:lnTo>
                  <a:lnTo>
                    <a:pt x="443830" y="33872"/>
                  </a:lnTo>
                  <a:lnTo>
                    <a:pt x="442394" y="31686"/>
                  </a:lnTo>
                  <a:close/>
                </a:path>
                <a:path w="448310" h="163194">
                  <a:moveTo>
                    <a:pt x="246722" y="0"/>
                  </a:moveTo>
                  <a:lnTo>
                    <a:pt x="170713" y="0"/>
                  </a:lnTo>
                  <a:lnTo>
                    <a:pt x="170713" y="162699"/>
                  </a:lnTo>
                  <a:lnTo>
                    <a:pt x="248742" y="162699"/>
                  </a:lnTo>
                  <a:lnTo>
                    <a:pt x="272308" y="159382"/>
                  </a:lnTo>
                  <a:lnTo>
                    <a:pt x="290226" y="149945"/>
                  </a:lnTo>
                  <a:lnTo>
                    <a:pt x="301620" y="135160"/>
                  </a:lnTo>
                  <a:lnTo>
                    <a:pt x="301985" y="133388"/>
                  </a:lnTo>
                  <a:lnTo>
                    <a:pt x="212039" y="133388"/>
                  </a:lnTo>
                  <a:lnTo>
                    <a:pt x="212039" y="91440"/>
                  </a:lnTo>
                  <a:lnTo>
                    <a:pt x="296138" y="91440"/>
                  </a:lnTo>
                  <a:lnTo>
                    <a:pt x="294143" y="88552"/>
                  </a:lnTo>
                  <a:lnTo>
                    <a:pt x="281625" y="80263"/>
                  </a:lnTo>
                  <a:lnTo>
                    <a:pt x="266204" y="76784"/>
                  </a:lnTo>
                  <a:lnTo>
                    <a:pt x="266204" y="75882"/>
                  </a:lnTo>
                  <a:lnTo>
                    <a:pt x="278786" y="71893"/>
                  </a:lnTo>
                  <a:lnTo>
                    <a:pt x="286089" y="66306"/>
                  </a:lnTo>
                  <a:lnTo>
                    <a:pt x="212039" y="66306"/>
                  </a:lnTo>
                  <a:lnTo>
                    <a:pt x="212039" y="29324"/>
                  </a:lnTo>
                  <a:lnTo>
                    <a:pt x="295725" y="29324"/>
                  </a:lnTo>
                  <a:lnTo>
                    <a:pt x="294543" y="23644"/>
                  </a:lnTo>
                  <a:lnTo>
                    <a:pt x="284387" y="10869"/>
                  </a:lnTo>
                  <a:lnTo>
                    <a:pt x="268236" y="2807"/>
                  </a:lnTo>
                  <a:lnTo>
                    <a:pt x="246722" y="0"/>
                  </a:lnTo>
                  <a:close/>
                </a:path>
                <a:path w="448310" h="163194">
                  <a:moveTo>
                    <a:pt x="296138" y="91440"/>
                  </a:moveTo>
                  <a:lnTo>
                    <a:pt x="236816" y="91440"/>
                  </a:lnTo>
                  <a:lnTo>
                    <a:pt x="248220" y="92810"/>
                  </a:lnTo>
                  <a:lnTo>
                    <a:pt x="256630" y="96824"/>
                  </a:lnTo>
                  <a:lnTo>
                    <a:pt x="261832" y="103334"/>
                  </a:lnTo>
                  <a:lnTo>
                    <a:pt x="263613" y="112191"/>
                  </a:lnTo>
                  <a:lnTo>
                    <a:pt x="261851" y="121306"/>
                  </a:lnTo>
                  <a:lnTo>
                    <a:pt x="256700" y="127947"/>
                  </a:lnTo>
                  <a:lnTo>
                    <a:pt x="248360" y="132010"/>
                  </a:lnTo>
                  <a:lnTo>
                    <a:pt x="237032" y="133388"/>
                  </a:lnTo>
                  <a:lnTo>
                    <a:pt x="301985" y="133388"/>
                  </a:lnTo>
                  <a:lnTo>
                    <a:pt x="305612" y="115798"/>
                  </a:lnTo>
                  <a:lnTo>
                    <a:pt x="302543" y="100710"/>
                  </a:lnTo>
                  <a:lnTo>
                    <a:pt x="296138" y="91440"/>
                  </a:lnTo>
                  <a:close/>
                </a:path>
                <a:path w="448310" h="163194">
                  <a:moveTo>
                    <a:pt x="295725" y="29324"/>
                  </a:moveTo>
                  <a:lnTo>
                    <a:pt x="235800" y="29324"/>
                  </a:lnTo>
                  <a:lnTo>
                    <a:pt x="245071" y="30557"/>
                  </a:lnTo>
                  <a:lnTo>
                    <a:pt x="251971" y="34126"/>
                  </a:lnTo>
                  <a:lnTo>
                    <a:pt x="256274" y="39830"/>
                  </a:lnTo>
                  <a:lnTo>
                    <a:pt x="257759" y="47472"/>
                  </a:lnTo>
                  <a:lnTo>
                    <a:pt x="256132" y="55360"/>
                  </a:lnTo>
                  <a:lnTo>
                    <a:pt x="251421" y="61285"/>
                  </a:lnTo>
                  <a:lnTo>
                    <a:pt x="243882" y="65012"/>
                  </a:lnTo>
                  <a:lnTo>
                    <a:pt x="233768" y="66306"/>
                  </a:lnTo>
                  <a:lnTo>
                    <a:pt x="286089" y="66306"/>
                  </a:lnTo>
                  <a:lnTo>
                    <a:pt x="288894" y="64160"/>
                  </a:lnTo>
                  <a:lnTo>
                    <a:pt x="295624" y="53465"/>
                  </a:lnTo>
                  <a:lnTo>
                    <a:pt x="298069" y="40589"/>
                  </a:lnTo>
                  <a:lnTo>
                    <a:pt x="295725" y="29324"/>
                  </a:lnTo>
                  <a:close/>
                </a:path>
                <a:path w="448310" h="163194">
                  <a:moveTo>
                    <a:pt x="105168" y="0"/>
                  </a:moveTo>
                  <a:lnTo>
                    <a:pt x="54610" y="0"/>
                  </a:lnTo>
                  <a:lnTo>
                    <a:pt x="0" y="162699"/>
                  </a:lnTo>
                  <a:lnTo>
                    <a:pt x="42113" y="162699"/>
                  </a:lnTo>
                  <a:lnTo>
                    <a:pt x="52476" y="126961"/>
                  </a:lnTo>
                  <a:lnTo>
                    <a:pt x="147783" y="126961"/>
                  </a:lnTo>
                  <a:lnTo>
                    <a:pt x="137791" y="97193"/>
                  </a:lnTo>
                  <a:lnTo>
                    <a:pt x="60464" y="97193"/>
                  </a:lnTo>
                  <a:lnTo>
                    <a:pt x="78600" y="34505"/>
                  </a:lnTo>
                  <a:lnTo>
                    <a:pt x="116750" y="34505"/>
                  </a:lnTo>
                  <a:lnTo>
                    <a:pt x="105168" y="0"/>
                  </a:lnTo>
                  <a:close/>
                </a:path>
                <a:path w="448310" h="163194">
                  <a:moveTo>
                    <a:pt x="147783" y="126961"/>
                  </a:moveTo>
                  <a:lnTo>
                    <a:pt x="105625" y="126961"/>
                  </a:lnTo>
                  <a:lnTo>
                    <a:pt x="115862" y="162699"/>
                  </a:lnTo>
                  <a:lnTo>
                    <a:pt x="159778" y="162699"/>
                  </a:lnTo>
                  <a:lnTo>
                    <a:pt x="147783" y="126961"/>
                  </a:lnTo>
                  <a:close/>
                </a:path>
                <a:path w="448310" h="163194">
                  <a:moveTo>
                    <a:pt x="116750" y="34505"/>
                  </a:moveTo>
                  <a:lnTo>
                    <a:pt x="79489" y="34505"/>
                  </a:lnTo>
                  <a:lnTo>
                    <a:pt x="97510" y="97193"/>
                  </a:lnTo>
                  <a:lnTo>
                    <a:pt x="137791" y="97193"/>
                  </a:lnTo>
                  <a:lnTo>
                    <a:pt x="116750" y="34505"/>
                  </a:lnTo>
                  <a:close/>
                </a:path>
              </a:pathLst>
            </a:custGeom>
            <a:solidFill>
              <a:srgbClr val="3580C3"/>
            </a:solidFill>
          </p:spPr>
          <p:txBody>
            <a:bodyPr wrap="square" lIns="0" tIns="0" rIns="0" bIns="0" rtlCol="0"/>
            <a:lstStyle/>
            <a:p>
              <a:endParaRPr/>
            </a:p>
          </p:txBody>
        </p:sp>
        <p:sp>
          <p:nvSpPr>
            <p:cNvPr id="6" name="object 6"/>
            <p:cNvSpPr/>
            <p:nvPr/>
          </p:nvSpPr>
          <p:spPr>
            <a:xfrm>
              <a:off x="1614347" y="939901"/>
              <a:ext cx="129717" cy="16269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466722" y="939901"/>
              <a:ext cx="134899" cy="16269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295996" y="939901"/>
              <a:ext cx="159791" cy="16269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786115" y="936002"/>
              <a:ext cx="163741" cy="79400"/>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797998" cy="532800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402695" y="630681"/>
            <a:ext cx="1819275" cy="811761"/>
          </a:xfrm>
          <a:prstGeom prst="rect">
            <a:avLst/>
          </a:prstGeom>
        </p:spPr>
        <p:txBody>
          <a:bodyPr vert="horz" wrap="square" lIns="0" tIns="41910" rIns="0" bIns="0" rtlCol="0">
            <a:spAutoFit/>
          </a:bodyPr>
          <a:lstStyle/>
          <a:p>
            <a:pPr marL="12700" marR="5080">
              <a:lnSpc>
                <a:spcPts val="3040"/>
              </a:lnSpc>
              <a:spcBef>
                <a:spcPts val="330"/>
              </a:spcBef>
            </a:pPr>
            <a:r>
              <a:rPr lang="tr-TR" sz="2650" spc="-340" dirty="0"/>
              <a:t>Tedavi Faydaları</a:t>
            </a:r>
            <a:endParaRPr sz="2650" dirty="0"/>
          </a:p>
        </p:txBody>
      </p:sp>
      <p:sp>
        <p:nvSpPr>
          <p:cNvPr id="9" name="object 9"/>
          <p:cNvSpPr txBox="1"/>
          <p:nvPr/>
        </p:nvSpPr>
        <p:spPr>
          <a:xfrm>
            <a:off x="4402695" y="1777848"/>
            <a:ext cx="1932305" cy="219291"/>
          </a:xfrm>
          <a:prstGeom prst="rect">
            <a:avLst/>
          </a:prstGeom>
        </p:spPr>
        <p:txBody>
          <a:bodyPr vert="horz" wrap="square" lIns="0" tIns="11430" rIns="0" bIns="0" rtlCol="0">
            <a:spAutoFit/>
          </a:bodyPr>
          <a:lstStyle/>
          <a:p>
            <a:pPr marL="298450" indent="-285750">
              <a:lnSpc>
                <a:spcPct val="100000"/>
              </a:lnSpc>
              <a:spcBef>
                <a:spcPts val="90"/>
              </a:spcBef>
              <a:buFont typeface="Arial" panose="020B0604020202020204" pitchFamily="34" charset="0"/>
              <a:buChar char="•"/>
            </a:pPr>
            <a:r>
              <a:rPr lang="tr-TR" sz="1350" spc="-45" dirty="0">
                <a:solidFill>
                  <a:srgbClr val="203A5D"/>
                </a:solidFill>
                <a:latin typeface="Trebuchet MS"/>
                <a:cs typeface="Trebuchet MS"/>
              </a:rPr>
              <a:t>Tansiyonu Dengeleme</a:t>
            </a:r>
            <a:endParaRPr sz="1350" dirty="0">
              <a:latin typeface="Trebuchet MS"/>
              <a:cs typeface="Trebuchet MS"/>
            </a:endParaRPr>
          </a:p>
        </p:txBody>
      </p:sp>
      <p:sp>
        <p:nvSpPr>
          <p:cNvPr id="10" name="object 10"/>
          <p:cNvSpPr txBox="1"/>
          <p:nvPr/>
        </p:nvSpPr>
        <p:spPr>
          <a:xfrm>
            <a:off x="4398047" y="2202349"/>
            <a:ext cx="2148815" cy="675313"/>
          </a:xfrm>
          <a:prstGeom prst="rect">
            <a:avLst/>
          </a:prstGeom>
        </p:spPr>
        <p:txBody>
          <a:bodyPr vert="horz" wrap="square" lIns="0" tIns="12700" rIns="0" bIns="0" rtlCol="0">
            <a:spAutoFit/>
          </a:bodyPr>
          <a:lstStyle/>
          <a:p>
            <a:pPr marL="298450" marR="5080" indent="-285750">
              <a:lnSpc>
                <a:spcPct val="109000"/>
              </a:lnSpc>
              <a:spcBef>
                <a:spcPts val="100"/>
              </a:spcBef>
              <a:buFont typeface="Arial" panose="020B0604020202020204" pitchFamily="34" charset="0"/>
              <a:buChar char="•"/>
            </a:pPr>
            <a:r>
              <a:rPr lang="tr-TR" sz="1350" spc="-75" dirty="0" err="1">
                <a:solidFill>
                  <a:srgbClr val="203A5D"/>
                </a:solidFill>
                <a:latin typeface="Trebuchet MS"/>
                <a:cs typeface="Trebuchet MS"/>
              </a:rPr>
              <a:t>Kardiyovasküler</a:t>
            </a:r>
            <a:r>
              <a:rPr lang="tr-TR" sz="1350" spc="-75" dirty="0">
                <a:solidFill>
                  <a:srgbClr val="203A5D"/>
                </a:solidFill>
                <a:latin typeface="Trebuchet MS"/>
                <a:cs typeface="Trebuchet MS"/>
              </a:rPr>
              <a:t> Sistem Aktivitesinin Normalleştirilmesi</a:t>
            </a:r>
            <a:endParaRPr sz="1350" dirty="0">
              <a:latin typeface="Trebuchet MS"/>
              <a:cs typeface="Trebuchet MS"/>
            </a:endParaRPr>
          </a:p>
        </p:txBody>
      </p:sp>
      <p:sp>
        <p:nvSpPr>
          <p:cNvPr id="11" name="object 11"/>
          <p:cNvSpPr txBox="1"/>
          <p:nvPr/>
        </p:nvSpPr>
        <p:spPr>
          <a:xfrm>
            <a:off x="4398047" y="3048000"/>
            <a:ext cx="1957070" cy="448841"/>
          </a:xfrm>
          <a:prstGeom prst="rect">
            <a:avLst/>
          </a:prstGeom>
        </p:spPr>
        <p:txBody>
          <a:bodyPr vert="horz" wrap="square" lIns="0" tIns="12700" rIns="0" bIns="0" rtlCol="0">
            <a:spAutoFit/>
          </a:bodyPr>
          <a:lstStyle/>
          <a:p>
            <a:pPr marL="298450" marR="5080" indent="-285750">
              <a:lnSpc>
                <a:spcPct val="109000"/>
              </a:lnSpc>
              <a:spcBef>
                <a:spcPts val="100"/>
              </a:spcBef>
              <a:buFont typeface="Arial" panose="020B0604020202020204" pitchFamily="34" charset="0"/>
              <a:buChar char="•"/>
            </a:pPr>
            <a:r>
              <a:rPr lang="tr-TR" sz="1350" spc="-80" dirty="0">
                <a:solidFill>
                  <a:srgbClr val="203A5D"/>
                </a:solidFill>
                <a:latin typeface="Trebuchet MS"/>
                <a:cs typeface="Trebuchet MS"/>
              </a:rPr>
              <a:t>Genel Sağlık ve Uyku Durumu İyileştirme</a:t>
            </a:r>
            <a:endParaRPr sz="1350" dirty="0">
              <a:latin typeface="Trebuchet MS"/>
              <a:cs typeface="Trebuchet MS"/>
            </a:endParaRPr>
          </a:p>
        </p:txBody>
      </p:sp>
      <p:sp>
        <p:nvSpPr>
          <p:cNvPr id="12" name="object 12"/>
          <p:cNvSpPr txBox="1"/>
          <p:nvPr/>
        </p:nvSpPr>
        <p:spPr>
          <a:xfrm>
            <a:off x="4398047" y="3667179"/>
            <a:ext cx="1932304" cy="448841"/>
          </a:xfrm>
          <a:prstGeom prst="rect">
            <a:avLst/>
          </a:prstGeom>
        </p:spPr>
        <p:txBody>
          <a:bodyPr vert="horz" wrap="square" lIns="0" tIns="12700" rIns="0" bIns="0" rtlCol="0">
            <a:spAutoFit/>
          </a:bodyPr>
          <a:lstStyle/>
          <a:p>
            <a:pPr marL="298450" marR="5080" indent="-285750">
              <a:lnSpc>
                <a:spcPct val="109000"/>
              </a:lnSpc>
              <a:spcBef>
                <a:spcPts val="100"/>
              </a:spcBef>
              <a:buFont typeface="Arial" panose="020B0604020202020204" pitchFamily="34" charset="0"/>
              <a:buChar char="•"/>
            </a:pPr>
            <a:r>
              <a:rPr lang="tr-TR" sz="1350" spc="-50" dirty="0">
                <a:solidFill>
                  <a:srgbClr val="203A5D"/>
                </a:solidFill>
                <a:latin typeface="Trebuchet MS"/>
                <a:cs typeface="Trebuchet MS"/>
              </a:rPr>
              <a:t>Duygusal Durum İyileştirme</a:t>
            </a:r>
            <a:endParaRPr sz="1350" dirty="0">
              <a:latin typeface="Trebuchet MS"/>
              <a:cs typeface="Trebuchet MS"/>
            </a:endParaRPr>
          </a:p>
        </p:txBody>
      </p:sp>
      <p:sp>
        <p:nvSpPr>
          <p:cNvPr id="13" name="object 13"/>
          <p:cNvSpPr txBox="1"/>
          <p:nvPr/>
        </p:nvSpPr>
        <p:spPr>
          <a:xfrm>
            <a:off x="4398047" y="4286358"/>
            <a:ext cx="2047203" cy="448841"/>
          </a:xfrm>
          <a:prstGeom prst="rect">
            <a:avLst/>
          </a:prstGeom>
        </p:spPr>
        <p:txBody>
          <a:bodyPr vert="horz" wrap="square" lIns="0" tIns="12700" rIns="0" bIns="0" rtlCol="0">
            <a:spAutoFit/>
          </a:bodyPr>
          <a:lstStyle/>
          <a:p>
            <a:pPr marL="298450" marR="5080" indent="-285750">
              <a:lnSpc>
                <a:spcPct val="109000"/>
              </a:lnSpc>
              <a:spcBef>
                <a:spcPts val="100"/>
              </a:spcBef>
              <a:buFont typeface="Arial" panose="020B0604020202020204" pitchFamily="34" charset="0"/>
              <a:buChar char="•"/>
            </a:pPr>
            <a:r>
              <a:rPr lang="tr-TR" sz="1350" spc="-55" dirty="0">
                <a:solidFill>
                  <a:srgbClr val="203A5D"/>
                </a:solidFill>
                <a:latin typeface="Trebuchet MS"/>
                <a:cs typeface="Trebuchet MS"/>
              </a:rPr>
              <a:t>Performans ve Çalışma Kapasitesi Artışı</a:t>
            </a:r>
            <a:endParaRPr sz="1350" dirty="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5935" y="1214027"/>
            <a:ext cx="2144395" cy="1704954"/>
          </a:xfrm>
          <a:prstGeom prst="rect">
            <a:avLst/>
          </a:prstGeom>
        </p:spPr>
        <p:txBody>
          <a:bodyPr vert="horz" wrap="square" lIns="0" tIns="62865" rIns="0" bIns="0" rtlCol="0">
            <a:spAutoFit/>
          </a:bodyPr>
          <a:lstStyle/>
          <a:p>
            <a:pPr marL="12700" marR="5080">
              <a:lnSpc>
                <a:spcPts val="3210"/>
              </a:lnSpc>
              <a:spcBef>
                <a:spcPts val="495"/>
              </a:spcBef>
            </a:pPr>
            <a:r>
              <a:rPr lang="tr-TR" sz="2950" spc="-65" dirty="0"/>
              <a:t>Sağlığınız İçin Yeni Bir Yaklaşım Geliştirin. </a:t>
            </a:r>
            <a:endParaRPr sz="2950" dirty="0"/>
          </a:p>
        </p:txBody>
      </p:sp>
      <p:sp>
        <p:nvSpPr>
          <p:cNvPr id="3" name="object 3"/>
          <p:cNvSpPr txBox="1"/>
          <p:nvPr/>
        </p:nvSpPr>
        <p:spPr>
          <a:xfrm>
            <a:off x="1054936" y="652321"/>
            <a:ext cx="1493116" cy="467564"/>
          </a:xfrm>
          <a:prstGeom prst="rect">
            <a:avLst/>
          </a:prstGeom>
        </p:spPr>
        <p:txBody>
          <a:bodyPr vert="horz" wrap="square" lIns="0" tIns="11430" rIns="0" bIns="0" rtlCol="0">
            <a:spAutoFit/>
          </a:bodyPr>
          <a:lstStyle/>
          <a:p>
            <a:pPr marL="12700" marR="5080">
              <a:lnSpc>
                <a:spcPct val="111100"/>
              </a:lnSpc>
              <a:spcBef>
                <a:spcPts val="90"/>
              </a:spcBef>
            </a:pPr>
            <a:r>
              <a:rPr lang="tr-TR" sz="1350" spc="-60" dirty="0">
                <a:solidFill>
                  <a:srgbClr val="203A5D"/>
                </a:solidFill>
                <a:latin typeface="Trebuchet MS"/>
                <a:cs typeface="Trebuchet MS"/>
              </a:rPr>
              <a:t>Tansiyon Düzenleyici</a:t>
            </a:r>
          </a:p>
          <a:p>
            <a:pPr marL="12700" marR="5080">
              <a:lnSpc>
                <a:spcPct val="111100"/>
              </a:lnSpc>
              <a:spcBef>
                <a:spcPts val="90"/>
              </a:spcBef>
            </a:pPr>
            <a:r>
              <a:rPr lang="tr-TR" sz="1350" spc="-60" dirty="0">
                <a:solidFill>
                  <a:srgbClr val="203A5D"/>
                </a:solidFill>
                <a:latin typeface="Trebuchet MS"/>
                <a:cs typeface="Trebuchet MS"/>
              </a:rPr>
              <a:t>ABP-051 ile</a:t>
            </a:r>
            <a:endParaRPr sz="1350" dirty="0">
              <a:latin typeface="Trebuchet MS"/>
              <a:cs typeface="Trebuchet MS"/>
            </a:endParaRPr>
          </a:p>
        </p:txBody>
      </p:sp>
      <p:sp>
        <p:nvSpPr>
          <p:cNvPr id="4" name="object 4"/>
          <p:cNvSpPr/>
          <p:nvPr/>
        </p:nvSpPr>
        <p:spPr>
          <a:xfrm>
            <a:off x="3887990" y="0"/>
            <a:ext cx="3672001" cy="532800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090696" y="4105955"/>
            <a:ext cx="1620753" cy="302647"/>
          </a:xfrm>
          <a:prstGeom prst="rect">
            <a:avLst/>
          </a:prstGeom>
        </p:spPr>
        <p:txBody>
          <a:bodyPr vert="horz" wrap="square" lIns="0" tIns="17780" rIns="0" bIns="0" rtlCol="0">
            <a:spAutoFit/>
          </a:bodyPr>
          <a:lstStyle/>
          <a:p>
            <a:pPr marL="12700">
              <a:lnSpc>
                <a:spcPct val="100000"/>
              </a:lnSpc>
              <a:spcBef>
                <a:spcPts val="140"/>
              </a:spcBef>
            </a:pPr>
            <a:r>
              <a:rPr sz="1850" b="1" spc="-70" dirty="0">
                <a:solidFill>
                  <a:srgbClr val="0066CC"/>
                </a:solidFill>
                <a:latin typeface="Trebuchet MS"/>
                <a:cs typeface="Trebuchet MS"/>
              </a:rPr>
              <a:t>abp051.</a:t>
            </a:r>
            <a:r>
              <a:rPr sz="1850" b="1" spc="-85" dirty="0">
                <a:solidFill>
                  <a:srgbClr val="0066CC"/>
                </a:solidFill>
                <a:latin typeface="Trebuchet MS"/>
                <a:cs typeface="Trebuchet MS"/>
              </a:rPr>
              <a:t>c</a:t>
            </a:r>
            <a:r>
              <a:rPr sz="1850" b="1" spc="35" dirty="0">
                <a:solidFill>
                  <a:srgbClr val="0066CC"/>
                </a:solidFill>
                <a:latin typeface="Trebuchet MS"/>
                <a:cs typeface="Trebuchet MS"/>
              </a:rPr>
              <a:t>om</a:t>
            </a:r>
            <a:r>
              <a:rPr lang="tr-TR" sz="1850" b="1" spc="35" dirty="0">
                <a:solidFill>
                  <a:srgbClr val="0066CC"/>
                </a:solidFill>
                <a:latin typeface="Trebuchet MS"/>
                <a:cs typeface="Trebuchet MS"/>
              </a:rPr>
              <a:t>.tr</a:t>
            </a:r>
            <a:endParaRPr sz="1850" dirty="0">
              <a:latin typeface="Trebuchet MS"/>
              <a:cs typeface="Trebuchet MS"/>
            </a:endParaRPr>
          </a:p>
        </p:txBody>
      </p:sp>
      <p:sp>
        <p:nvSpPr>
          <p:cNvPr id="6" name="object 6"/>
          <p:cNvSpPr/>
          <p:nvPr/>
        </p:nvSpPr>
        <p:spPr>
          <a:xfrm>
            <a:off x="1094138" y="4537168"/>
            <a:ext cx="1296670" cy="0"/>
          </a:xfrm>
          <a:custGeom>
            <a:avLst/>
            <a:gdLst/>
            <a:ahLst/>
            <a:cxnLst/>
            <a:rect l="l" t="t" r="r" b="b"/>
            <a:pathLst>
              <a:path w="1296670">
                <a:moveTo>
                  <a:pt x="0" y="0"/>
                </a:moveTo>
                <a:lnTo>
                  <a:pt x="1296263" y="0"/>
                </a:lnTo>
              </a:path>
            </a:pathLst>
          </a:custGeom>
          <a:ln w="9525">
            <a:solidFill>
              <a:srgbClr val="FF8B00"/>
            </a:solidFill>
          </a:ln>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5604" y="4105585"/>
            <a:ext cx="717829" cy="39144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09723" y="4086613"/>
            <a:ext cx="1449327" cy="264175"/>
          </a:xfrm>
          <a:prstGeom prst="rect">
            <a:avLst/>
          </a:prstGeom>
        </p:spPr>
        <p:txBody>
          <a:bodyPr vert="horz" wrap="square" lIns="0" tIns="17780" rIns="0" bIns="0" rtlCol="0">
            <a:spAutoFit/>
          </a:bodyPr>
          <a:lstStyle/>
          <a:p>
            <a:pPr marL="12700">
              <a:lnSpc>
                <a:spcPct val="100000"/>
              </a:lnSpc>
              <a:spcBef>
                <a:spcPts val="140"/>
              </a:spcBef>
            </a:pPr>
            <a:r>
              <a:rPr sz="1600" b="1" spc="-60" dirty="0">
                <a:solidFill>
                  <a:srgbClr val="0066CC"/>
                </a:solidFill>
                <a:latin typeface="Trebuchet MS"/>
                <a:cs typeface="Trebuchet MS"/>
              </a:rPr>
              <a:t>abp051.</a:t>
            </a:r>
            <a:r>
              <a:rPr sz="1600" b="1" spc="-65" dirty="0">
                <a:solidFill>
                  <a:srgbClr val="0066CC"/>
                </a:solidFill>
                <a:latin typeface="Trebuchet MS"/>
                <a:cs typeface="Trebuchet MS"/>
              </a:rPr>
              <a:t>c</a:t>
            </a:r>
            <a:r>
              <a:rPr sz="1600" b="1" spc="35" dirty="0">
                <a:solidFill>
                  <a:srgbClr val="0066CC"/>
                </a:solidFill>
                <a:latin typeface="Trebuchet MS"/>
                <a:cs typeface="Trebuchet MS"/>
              </a:rPr>
              <a:t>om</a:t>
            </a:r>
            <a:r>
              <a:rPr lang="tr-TR" sz="1600" b="1" spc="35" dirty="0">
                <a:solidFill>
                  <a:srgbClr val="0066CC"/>
                </a:solidFill>
                <a:latin typeface="Trebuchet MS"/>
                <a:cs typeface="Trebuchet MS"/>
              </a:rPr>
              <a:t>.tr</a:t>
            </a:r>
            <a:endParaRPr sz="1600" dirty="0">
              <a:latin typeface="Trebuchet MS"/>
              <a:cs typeface="Trebuchet MS"/>
            </a:endParaRPr>
          </a:p>
        </p:txBody>
      </p:sp>
      <p:sp>
        <p:nvSpPr>
          <p:cNvPr id="4" name="object 4"/>
          <p:cNvSpPr/>
          <p:nvPr/>
        </p:nvSpPr>
        <p:spPr>
          <a:xfrm>
            <a:off x="1115999" y="4472585"/>
            <a:ext cx="1137920" cy="0"/>
          </a:xfrm>
          <a:custGeom>
            <a:avLst/>
            <a:gdLst/>
            <a:ahLst/>
            <a:cxnLst/>
            <a:rect l="l" t="t" r="r" b="b"/>
            <a:pathLst>
              <a:path w="1137920">
                <a:moveTo>
                  <a:pt x="0" y="0"/>
                </a:moveTo>
                <a:lnTo>
                  <a:pt x="1137856" y="0"/>
                </a:lnTo>
              </a:path>
            </a:pathLst>
          </a:custGeom>
          <a:ln w="9525">
            <a:solidFill>
              <a:srgbClr val="FF8B00"/>
            </a:solidFill>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8299" y="1586469"/>
            <a:ext cx="4985385" cy="499111"/>
          </a:xfrm>
          <a:prstGeom prst="rect">
            <a:avLst/>
          </a:prstGeom>
        </p:spPr>
        <p:txBody>
          <a:bodyPr vert="horz" wrap="square" lIns="0" tIns="12065" rIns="0" bIns="0" rtlCol="0">
            <a:spAutoFit/>
          </a:bodyPr>
          <a:lstStyle/>
          <a:p>
            <a:pPr marL="12700" marR="5080">
              <a:lnSpc>
                <a:spcPct val="122800"/>
              </a:lnSpc>
              <a:spcBef>
                <a:spcPts val="95"/>
              </a:spcBef>
            </a:pPr>
            <a:r>
              <a:rPr lang="tr-TR" sz="1350" b="0" spc="-85" dirty="0">
                <a:latin typeface="Trebuchet MS"/>
                <a:cs typeface="Trebuchet MS"/>
              </a:rPr>
              <a:t>"Tüm maruz kalma programlarını kontrol etmek ve iyileştirmek üzere, girişimsel olmayan </a:t>
            </a:r>
            <a:r>
              <a:rPr lang="tr-TR" sz="1350" b="0" spc="-85" dirty="0" err="1">
                <a:latin typeface="Trebuchet MS"/>
                <a:cs typeface="Trebuchet MS"/>
              </a:rPr>
              <a:t>elektrostimülasyon</a:t>
            </a:r>
            <a:r>
              <a:rPr lang="tr-TR" sz="1350" b="0" spc="-85" dirty="0">
                <a:latin typeface="Trebuchet MS"/>
                <a:cs typeface="Trebuchet MS"/>
              </a:rPr>
              <a:t> yöntemini mükemmelleştirdik."</a:t>
            </a:r>
            <a:endParaRPr sz="1350" dirty="0">
              <a:latin typeface="Trebuchet MS"/>
              <a:cs typeface="Trebuchet MS"/>
            </a:endParaRPr>
          </a:p>
        </p:txBody>
      </p:sp>
      <p:sp>
        <p:nvSpPr>
          <p:cNvPr id="3" name="object 3"/>
          <p:cNvSpPr txBox="1"/>
          <p:nvPr/>
        </p:nvSpPr>
        <p:spPr>
          <a:xfrm>
            <a:off x="1238299" y="2197351"/>
            <a:ext cx="5242560" cy="499111"/>
          </a:xfrm>
          <a:prstGeom prst="rect">
            <a:avLst/>
          </a:prstGeom>
        </p:spPr>
        <p:txBody>
          <a:bodyPr vert="horz" wrap="square" lIns="0" tIns="12065" rIns="0" bIns="0" rtlCol="0">
            <a:spAutoFit/>
          </a:bodyPr>
          <a:lstStyle/>
          <a:p>
            <a:pPr marL="12700" marR="5080">
              <a:lnSpc>
                <a:spcPct val="122800"/>
              </a:lnSpc>
              <a:spcBef>
                <a:spcPts val="95"/>
              </a:spcBef>
            </a:pPr>
            <a:r>
              <a:rPr lang="tr-TR" sz="1350" spc="-15" dirty="0">
                <a:solidFill>
                  <a:srgbClr val="203A5D"/>
                </a:solidFill>
                <a:latin typeface="Trebuchet MS"/>
                <a:cs typeface="Trebuchet MS"/>
              </a:rPr>
              <a:t>Çok işlevli, kullanışlı ve oldukça güvenilir bir tansiyon düzeltici cihaz olan ABP-051’i tasalardık</a:t>
            </a:r>
            <a:endParaRPr sz="1350" dirty="0">
              <a:latin typeface="Trebuchet MS"/>
              <a:cs typeface="Trebuchet MS"/>
            </a:endParaRPr>
          </a:p>
        </p:txBody>
      </p:sp>
      <p:sp>
        <p:nvSpPr>
          <p:cNvPr id="4" name="object 4"/>
          <p:cNvSpPr txBox="1"/>
          <p:nvPr/>
        </p:nvSpPr>
        <p:spPr>
          <a:xfrm>
            <a:off x="3854450" y="3744791"/>
            <a:ext cx="2566606" cy="869405"/>
          </a:xfrm>
          <a:prstGeom prst="rect">
            <a:avLst/>
          </a:prstGeom>
        </p:spPr>
        <p:txBody>
          <a:bodyPr vert="horz" wrap="square" lIns="0" tIns="16510" rIns="0" bIns="0" rtlCol="0">
            <a:spAutoFit/>
          </a:bodyPr>
          <a:lstStyle/>
          <a:p>
            <a:pPr marL="1172845" algn="r">
              <a:lnSpc>
                <a:spcPct val="100000"/>
              </a:lnSpc>
              <a:spcBef>
                <a:spcPts val="130"/>
              </a:spcBef>
            </a:pPr>
            <a:r>
              <a:rPr sz="1350" b="1" dirty="0">
                <a:solidFill>
                  <a:srgbClr val="203A5D"/>
                </a:solidFill>
                <a:latin typeface="Trebuchet MS"/>
                <a:cs typeface="Trebuchet MS"/>
              </a:rPr>
              <a:t>Vladislav</a:t>
            </a:r>
            <a:r>
              <a:rPr sz="1350" b="1" spc="60" dirty="0">
                <a:solidFill>
                  <a:srgbClr val="203A5D"/>
                </a:solidFill>
                <a:latin typeface="Trebuchet MS"/>
                <a:cs typeface="Trebuchet MS"/>
              </a:rPr>
              <a:t> </a:t>
            </a:r>
            <a:r>
              <a:rPr sz="1350" b="1" spc="5" dirty="0">
                <a:solidFill>
                  <a:srgbClr val="203A5D"/>
                </a:solidFill>
                <a:latin typeface="Trebuchet MS"/>
                <a:cs typeface="Trebuchet MS"/>
              </a:rPr>
              <a:t>Ivanov</a:t>
            </a:r>
            <a:endParaRPr sz="1350" dirty="0">
              <a:latin typeface="Trebuchet MS"/>
              <a:cs typeface="Trebuchet MS"/>
            </a:endParaRPr>
          </a:p>
          <a:p>
            <a:pPr marL="12700" marR="5080" indent="139065" algn="r">
              <a:lnSpc>
                <a:spcPct val="104200"/>
              </a:lnSpc>
              <a:spcBef>
                <a:spcPts val="730"/>
              </a:spcBef>
            </a:pPr>
            <a:r>
              <a:rPr lang="tr-TR" sz="800" spc="-30" dirty="0" err="1">
                <a:solidFill>
                  <a:srgbClr val="203A5D"/>
                </a:solidFill>
                <a:latin typeface="Trebuchet MS"/>
                <a:cs typeface="Trebuchet MS"/>
              </a:rPr>
              <a:t>Inferum</a:t>
            </a:r>
            <a:r>
              <a:rPr lang="tr-TR" sz="800" spc="-30" dirty="0">
                <a:solidFill>
                  <a:srgbClr val="203A5D"/>
                </a:solidFill>
                <a:latin typeface="Trebuchet MS"/>
                <a:cs typeface="Trebuchet MS"/>
              </a:rPr>
              <a:t> Şirketler Grubu Yönetim Kurulu Başkanı</a:t>
            </a:r>
          </a:p>
          <a:p>
            <a:pPr marL="12700" marR="5080" indent="139065" algn="r">
              <a:lnSpc>
                <a:spcPct val="104200"/>
              </a:lnSpc>
              <a:spcBef>
                <a:spcPts val="730"/>
              </a:spcBef>
            </a:pPr>
            <a:r>
              <a:rPr lang="tr-TR" sz="800" spc="-30" dirty="0">
                <a:solidFill>
                  <a:srgbClr val="203A5D"/>
                </a:solidFill>
                <a:latin typeface="Trebuchet MS"/>
                <a:cs typeface="Trebuchet MS"/>
              </a:rPr>
              <a:t>Mühendislik Bilimleri Doktora Derecesi</a:t>
            </a:r>
          </a:p>
          <a:p>
            <a:pPr marL="12700" marR="5080" indent="139065" algn="r">
              <a:lnSpc>
                <a:spcPct val="104200"/>
              </a:lnSpc>
              <a:spcBef>
                <a:spcPts val="730"/>
              </a:spcBef>
            </a:pPr>
            <a:r>
              <a:rPr lang="tr-TR" sz="800" spc="-30" dirty="0">
                <a:solidFill>
                  <a:srgbClr val="203A5D"/>
                </a:solidFill>
                <a:latin typeface="Trebuchet MS"/>
                <a:cs typeface="Trebuchet MS"/>
              </a:rPr>
              <a:t>Uluslararası Medikal Teknoloji Örgütü Başkan Yardımcısı</a:t>
            </a:r>
            <a:endParaRPr sz="800" dirty="0">
              <a:latin typeface="Trebuchet MS"/>
              <a:cs typeface="Trebuchet MS"/>
            </a:endParaRPr>
          </a:p>
        </p:txBody>
      </p:sp>
      <p:grpSp>
        <p:nvGrpSpPr>
          <p:cNvPr id="5" name="object 5"/>
          <p:cNvGrpSpPr/>
          <p:nvPr/>
        </p:nvGrpSpPr>
        <p:grpSpPr>
          <a:xfrm>
            <a:off x="1278000" y="1007999"/>
            <a:ext cx="654050" cy="167005"/>
            <a:chOff x="1278000" y="1007999"/>
            <a:chExt cx="654050" cy="167005"/>
          </a:xfrm>
        </p:grpSpPr>
        <p:sp>
          <p:nvSpPr>
            <p:cNvPr id="6" name="object 6"/>
            <p:cNvSpPr/>
            <p:nvPr/>
          </p:nvSpPr>
          <p:spPr>
            <a:xfrm>
              <a:off x="1278000" y="1011898"/>
              <a:ext cx="448309" cy="163195"/>
            </a:xfrm>
            <a:custGeom>
              <a:avLst/>
              <a:gdLst/>
              <a:ahLst/>
              <a:cxnLst/>
              <a:rect l="l" t="t" r="r" b="b"/>
              <a:pathLst>
                <a:path w="448310" h="163194">
                  <a:moveTo>
                    <a:pt x="389623" y="0"/>
                  </a:moveTo>
                  <a:lnTo>
                    <a:pt x="318338" y="0"/>
                  </a:lnTo>
                  <a:lnTo>
                    <a:pt x="318338" y="162699"/>
                  </a:lnTo>
                  <a:lnTo>
                    <a:pt x="359676" y="162699"/>
                  </a:lnTo>
                  <a:lnTo>
                    <a:pt x="359676" y="115011"/>
                  </a:lnTo>
                  <a:lnTo>
                    <a:pt x="387032" y="115011"/>
                  </a:lnTo>
                  <a:lnTo>
                    <a:pt x="411817" y="110926"/>
                  </a:lnTo>
                  <a:lnTo>
                    <a:pt x="431104" y="99336"/>
                  </a:lnTo>
                  <a:lnTo>
                    <a:pt x="441775" y="83896"/>
                  </a:lnTo>
                  <a:lnTo>
                    <a:pt x="359676" y="83896"/>
                  </a:lnTo>
                  <a:lnTo>
                    <a:pt x="359676" y="31686"/>
                  </a:lnTo>
                  <a:lnTo>
                    <a:pt x="442394" y="31686"/>
                  </a:lnTo>
                  <a:lnTo>
                    <a:pt x="431895" y="15703"/>
                  </a:lnTo>
                  <a:lnTo>
                    <a:pt x="413435" y="4088"/>
                  </a:lnTo>
                  <a:lnTo>
                    <a:pt x="389623" y="0"/>
                  </a:lnTo>
                  <a:close/>
                </a:path>
                <a:path w="448310" h="163194">
                  <a:moveTo>
                    <a:pt x="442394" y="31686"/>
                  </a:moveTo>
                  <a:lnTo>
                    <a:pt x="378587" y="31686"/>
                  </a:lnTo>
                  <a:lnTo>
                    <a:pt x="390233" y="33377"/>
                  </a:lnTo>
                  <a:lnTo>
                    <a:pt x="398941" y="38366"/>
                  </a:lnTo>
                  <a:lnTo>
                    <a:pt x="404397" y="46527"/>
                  </a:lnTo>
                  <a:lnTo>
                    <a:pt x="406285" y="57734"/>
                  </a:lnTo>
                  <a:lnTo>
                    <a:pt x="404393" y="69001"/>
                  </a:lnTo>
                  <a:lnTo>
                    <a:pt x="398913" y="77196"/>
                  </a:lnTo>
                  <a:lnTo>
                    <a:pt x="390137" y="82201"/>
                  </a:lnTo>
                  <a:lnTo>
                    <a:pt x="378358" y="83896"/>
                  </a:lnTo>
                  <a:lnTo>
                    <a:pt x="441775" y="83896"/>
                  </a:lnTo>
                  <a:lnTo>
                    <a:pt x="443614" y="81235"/>
                  </a:lnTo>
                  <a:lnTo>
                    <a:pt x="448068" y="57619"/>
                  </a:lnTo>
                  <a:lnTo>
                    <a:pt x="443830" y="33872"/>
                  </a:lnTo>
                  <a:lnTo>
                    <a:pt x="442394" y="31686"/>
                  </a:lnTo>
                  <a:close/>
                </a:path>
                <a:path w="448310" h="163194">
                  <a:moveTo>
                    <a:pt x="246722" y="0"/>
                  </a:moveTo>
                  <a:lnTo>
                    <a:pt x="170713" y="0"/>
                  </a:lnTo>
                  <a:lnTo>
                    <a:pt x="170713" y="162699"/>
                  </a:lnTo>
                  <a:lnTo>
                    <a:pt x="248742" y="162699"/>
                  </a:lnTo>
                  <a:lnTo>
                    <a:pt x="272308" y="159382"/>
                  </a:lnTo>
                  <a:lnTo>
                    <a:pt x="290226" y="149945"/>
                  </a:lnTo>
                  <a:lnTo>
                    <a:pt x="301620" y="135160"/>
                  </a:lnTo>
                  <a:lnTo>
                    <a:pt x="301985" y="133388"/>
                  </a:lnTo>
                  <a:lnTo>
                    <a:pt x="212039" y="133388"/>
                  </a:lnTo>
                  <a:lnTo>
                    <a:pt x="212039" y="91440"/>
                  </a:lnTo>
                  <a:lnTo>
                    <a:pt x="296138" y="91440"/>
                  </a:lnTo>
                  <a:lnTo>
                    <a:pt x="294143" y="88552"/>
                  </a:lnTo>
                  <a:lnTo>
                    <a:pt x="281625" y="80263"/>
                  </a:lnTo>
                  <a:lnTo>
                    <a:pt x="266204" y="76784"/>
                  </a:lnTo>
                  <a:lnTo>
                    <a:pt x="266204" y="75882"/>
                  </a:lnTo>
                  <a:lnTo>
                    <a:pt x="278786" y="71893"/>
                  </a:lnTo>
                  <a:lnTo>
                    <a:pt x="286089" y="66306"/>
                  </a:lnTo>
                  <a:lnTo>
                    <a:pt x="212039" y="66306"/>
                  </a:lnTo>
                  <a:lnTo>
                    <a:pt x="212039" y="29324"/>
                  </a:lnTo>
                  <a:lnTo>
                    <a:pt x="295725" y="29324"/>
                  </a:lnTo>
                  <a:lnTo>
                    <a:pt x="294543" y="23644"/>
                  </a:lnTo>
                  <a:lnTo>
                    <a:pt x="284387" y="10869"/>
                  </a:lnTo>
                  <a:lnTo>
                    <a:pt x="268236" y="2807"/>
                  </a:lnTo>
                  <a:lnTo>
                    <a:pt x="246722" y="0"/>
                  </a:lnTo>
                  <a:close/>
                </a:path>
                <a:path w="448310" h="163194">
                  <a:moveTo>
                    <a:pt x="296138" y="91440"/>
                  </a:moveTo>
                  <a:lnTo>
                    <a:pt x="236816" y="91440"/>
                  </a:lnTo>
                  <a:lnTo>
                    <a:pt x="248220" y="92810"/>
                  </a:lnTo>
                  <a:lnTo>
                    <a:pt x="256630" y="96824"/>
                  </a:lnTo>
                  <a:lnTo>
                    <a:pt x="261832" y="103334"/>
                  </a:lnTo>
                  <a:lnTo>
                    <a:pt x="263613" y="112191"/>
                  </a:lnTo>
                  <a:lnTo>
                    <a:pt x="261851" y="121306"/>
                  </a:lnTo>
                  <a:lnTo>
                    <a:pt x="256700" y="127947"/>
                  </a:lnTo>
                  <a:lnTo>
                    <a:pt x="248360" y="132010"/>
                  </a:lnTo>
                  <a:lnTo>
                    <a:pt x="237032" y="133388"/>
                  </a:lnTo>
                  <a:lnTo>
                    <a:pt x="301985" y="133388"/>
                  </a:lnTo>
                  <a:lnTo>
                    <a:pt x="305612" y="115798"/>
                  </a:lnTo>
                  <a:lnTo>
                    <a:pt x="302543" y="100710"/>
                  </a:lnTo>
                  <a:lnTo>
                    <a:pt x="296138" y="91440"/>
                  </a:lnTo>
                  <a:close/>
                </a:path>
                <a:path w="448310" h="163194">
                  <a:moveTo>
                    <a:pt x="295725" y="29324"/>
                  </a:moveTo>
                  <a:lnTo>
                    <a:pt x="235800" y="29324"/>
                  </a:lnTo>
                  <a:lnTo>
                    <a:pt x="245071" y="30557"/>
                  </a:lnTo>
                  <a:lnTo>
                    <a:pt x="251971" y="34126"/>
                  </a:lnTo>
                  <a:lnTo>
                    <a:pt x="256274" y="39830"/>
                  </a:lnTo>
                  <a:lnTo>
                    <a:pt x="257759" y="47472"/>
                  </a:lnTo>
                  <a:lnTo>
                    <a:pt x="256132" y="55360"/>
                  </a:lnTo>
                  <a:lnTo>
                    <a:pt x="251421" y="61285"/>
                  </a:lnTo>
                  <a:lnTo>
                    <a:pt x="243882" y="65012"/>
                  </a:lnTo>
                  <a:lnTo>
                    <a:pt x="233768" y="66306"/>
                  </a:lnTo>
                  <a:lnTo>
                    <a:pt x="286089" y="66306"/>
                  </a:lnTo>
                  <a:lnTo>
                    <a:pt x="288894" y="64160"/>
                  </a:lnTo>
                  <a:lnTo>
                    <a:pt x="295624" y="53465"/>
                  </a:lnTo>
                  <a:lnTo>
                    <a:pt x="298069" y="40589"/>
                  </a:lnTo>
                  <a:lnTo>
                    <a:pt x="295725" y="29324"/>
                  </a:lnTo>
                  <a:close/>
                </a:path>
                <a:path w="448310" h="163194">
                  <a:moveTo>
                    <a:pt x="105168" y="0"/>
                  </a:moveTo>
                  <a:lnTo>
                    <a:pt x="54610" y="0"/>
                  </a:lnTo>
                  <a:lnTo>
                    <a:pt x="0" y="162699"/>
                  </a:lnTo>
                  <a:lnTo>
                    <a:pt x="42113" y="162699"/>
                  </a:lnTo>
                  <a:lnTo>
                    <a:pt x="52476" y="126961"/>
                  </a:lnTo>
                  <a:lnTo>
                    <a:pt x="147783" y="126961"/>
                  </a:lnTo>
                  <a:lnTo>
                    <a:pt x="137791" y="97193"/>
                  </a:lnTo>
                  <a:lnTo>
                    <a:pt x="60464" y="97193"/>
                  </a:lnTo>
                  <a:lnTo>
                    <a:pt x="78600" y="34505"/>
                  </a:lnTo>
                  <a:lnTo>
                    <a:pt x="116750" y="34505"/>
                  </a:lnTo>
                  <a:lnTo>
                    <a:pt x="105168" y="0"/>
                  </a:lnTo>
                  <a:close/>
                </a:path>
                <a:path w="448310" h="163194">
                  <a:moveTo>
                    <a:pt x="147783" y="126961"/>
                  </a:moveTo>
                  <a:lnTo>
                    <a:pt x="105625" y="126961"/>
                  </a:lnTo>
                  <a:lnTo>
                    <a:pt x="115862" y="162699"/>
                  </a:lnTo>
                  <a:lnTo>
                    <a:pt x="159778" y="162699"/>
                  </a:lnTo>
                  <a:lnTo>
                    <a:pt x="147783" y="126961"/>
                  </a:lnTo>
                  <a:close/>
                </a:path>
                <a:path w="448310" h="163194">
                  <a:moveTo>
                    <a:pt x="116750" y="34505"/>
                  </a:moveTo>
                  <a:lnTo>
                    <a:pt x="79489" y="34505"/>
                  </a:lnTo>
                  <a:lnTo>
                    <a:pt x="97510" y="97193"/>
                  </a:lnTo>
                  <a:lnTo>
                    <a:pt x="137791" y="97193"/>
                  </a:lnTo>
                  <a:lnTo>
                    <a:pt x="116750" y="34505"/>
                  </a:lnTo>
                  <a:close/>
                </a:path>
              </a:pathLst>
            </a:custGeom>
            <a:solidFill>
              <a:srgbClr val="3580C3"/>
            </a:solidFill>
          </p:spPr>
          <p:txBody>
            <a:bodyPr wrap="square" lIns="0" tIns="0" rIns="0" bIns="0" rtlCol="0"/>
            <a:lstStyle/>
            <a:p>
              <a:endParaRPr/>
            </a:p>
          </p:txBody>
        </p:sp>
        <p:sp>
          <p:nvSpPr>
            <p:cNvPr id="7" name="object 7"/>
            <p:cNvSpPr/>
            <p:nvPr/>
          </p:nvSpPr>
          <p:spPr>
            <a:xfrm>
              <a:off x="1596351" y="1011898"/>
              <a:ext cx="129717" cy="16269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448714" y="1011898"/>
              <a:ext cx="134899" cy="16269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278000" y="1011898"/>
              <a:ext cx="159791" cy="16269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768119" y="1007999"/>
              <a:ext cx="163728" cy="79400"/>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908010"/>
            <a:ext cx="7560309" cy="3420110"/>
          </a:xfrm>
          <a:custGeom>
            <a:avLst/>
            <a:gdLst/>
            <a:ahLst/>
            <a:cxnLst/>
            <a:rect l="l" t="t" r="r" b="b"/>
            <a:pathLst>
              <a:path w="7560309" h="3420110">
                <a:moveTo>
                  <a:pt x="0" y="3419995"/>
                </a:moveTo>
                <a:lnTo>
                  <a:pt x="7560005" y="3419995"/>
                </a:lnTo>
                <a:lnTo>
                  <a:pt x="7560005" y="0"/>
                </a:lnTo>
                <a:lnTo>
                  <a:pt x="0" y="0"/>
                </a:lnTo>
                <a:lnTo>
                  <a:pt x="0" y="3419995"/>
                </a:lnTo>
                <a:close/>
              </a:path>
            </a:pathLst>
          </a:custGeom>
          <a:solidFill>
            <a:srgbClr val="B3D6EA">
              <a:alpha val="29998"/>
            </a:srgbClr>
          </a:solidFill>
        </p:spPr>
        <p:txBody>
          <a:bodyPr wrap="square" lIns="0" tIns="0" rIns="0" bIns="0" rtlCol="0"/>
          <a:lstStyle/>
          <a:p>
            <a:endParaRPr/>
          </a:p>
        </p:txBody>
      </p:sp>
      <p:grpSp>
        <p:nvGrpSpPr>
          <p:cNvPr id="3" name="object 3"/>
          <p:cNvGrpSpPr/>
          <p:nvPr/>
        </p:nvGrpSpPr>
        <p:grpSpPr>
          <a:xfrm>
            <a:off x="1328927" y="1126045"/>
            <a:ext cx="1162685" cy="422275"/>
            <a:chOff x="1328927" y="1126045"/>
            <a:chExt cx="1162685" cy="422275"/>
          </a:xfrm>
        </p:grpSpPr>
        <p:sp>
          <p:nvSpPr>
            <p:cNvPr id="4" name="object 4"/>
            <p:cNvSpPr/>
            <p:nvPr/>
          </p:nvSpPr>
          <p:spPr>
            <a:xfrm>
              <a:off x="1328927" y="1126045"/>
              <a:ext cx="1162685" cy="422275"/>
            </a:xfrm>
            <a:custGeom>
              <a:avLst/>
              <a:gdLst/>
              <a:ahLst/>
              <a:cxnLst/>
              <a:rect l="l" t="t" r="r" b="b"/>
              <a:pathLst>
                <a:path w="1162685" h="422275">
                  <a:moveTo>
                    <a:pt x="1010513" y="0"/>
                  </a:moveTo>
                  <a:lnTo>
                    <a:pt x="825639" y="0"/>
                  </a:lnTo>
                  <a:lnTo>
                    <a:pt x="825639" y="421957"/>
                  </a:lnTo>
                  <a:lnTo>
                    <a:pt x="932827" y="421957"/>
                  </a:lnTo>
                  <a:lnTo>
                    <a:pt x="932827" y="298272"/>
                  </a:lnTo>
                  <a:lnTo>
                    <a:pt x="1003795" y="298272"/>
                  </a:lnTo>
                  <a:lnTo>
                    <a:pt x="1056252" y="291438"/>
                  </a:lnTo>
                  <a:lnTo>
                    <a:pt x="1100005" y="271818"/>
                  </a:lnTo>
                  <a:lnTo>
                    <a:pt x="1133357" y="240730"/>
                  </a:lnTo>
                  <a:lnTo>
                    <a:pt x="1145299" y="217563"/>
                  </a:lnTo>
                  <a:lnTo>
                    <a:pt x="932827" y="217563"/>
                  </a:lnTo>
                  <a:lnTo>
                    <a:pt x="932827" y="82169"/>
                  </a:lnTo>
                  <a:lnTo>
                    <a:pt x="1146701" y="82169"/>
                  </a:lnTo>
                  <a:lnTo>
                    <a:pt x="1134712" y="57667"/>
                  </a:lnTo>
                  <a:lnTo>
                    <a:pt x="1102844" y="26490"/>
                  </a:lnTo>
                  <a:lnTo>
                    <a:pt x="1060925" y="6837"/>
                  </a:lnTo>
                  <a:lnTo>
                    <a:pt x="1010513" y="0"/>
                  </a:lnTo>
                  <a:close/>
                </a:path>
                <a:path w="1162685" h="422275">
                  <a:moveTo>
                    <a:pt x="1146701" y="82169"/>
                  </a:moveTo>
                  <a:lnTo>
                    <a:pt x="981887" y="82169"/>
                  </a:lnTo>
                  <a:lnTo>
                    <a:pt x="1012090" y="86555"/>
                  </a:lnTo>
                  <a:lnTo>
                    <a:pt x="1034678" y="99494"/>
                  </a:lnTo>
                  <a:lnTo>
                    <a:pt x="1048831" y="120659"/>
                  </a:lnTo>
                  <a:lnTo>
                    <a:pt x="1053731" y="149720"/>
                  </a:lnTo>
                  <a:lnTo>
                    <a:pt x="1048822" y="178949"/>
                  </a:lnTo>
                  <a:lnTo>
                    <a:pt x="1034605" y="200201"/>
                  </a:lnTo>
                  <a:lnTo>
                    <a:pt x="1011844" y="213172"/>
                  </a:lnTo>
                  <a:lnTo>
                    <a:pt x="981303" y="217563"/>
                  </a:lnTo>
                  <a:lnTo>
                    <a:pt x="1145299" y="217563"/>
                  </a:lnTo>
                  <a:lnTo>
                    <a:pt x="1154613" y="199494"/>
                  </a:lnTo>
                  <a:lnTo>
                    <a:pt x="1162075" y="149428"/>
                  </a:lnTo>
                  <a:lnTo>
                    <a:pt x="1154975" y="99077"/>
                  </a:lnTo>
                  <a:lnTo>
                    <a:pt x="1146701" y="82169"/>
                  </a:lnTo>
                  <a:close/>
                </a:path>
                <a:path w="1162685" h="422275">
                  <a:moveTo>
                    <a:pt x="639889" y="0"/>
                  </a:moveTo>
                  <a:lnTo>
                    <a:pt x="442760" y="0"/>
                  </a:lnTo>
                  <a:lnTo>
                    <a:pt x="442760" y="421957"/>
                  </a:lnTo>
                  <a:lnTo>
                    <a:pt x="645147" y="421957"/>
                  </a:lnTo>
                  <a:lnTo>
                    <a:pt x="695140" y="416408"/>
                  </a:lnTo>
                  <a:lnTo>
                    <a:pt x="736048" y="400445"/>
                  </a:lnTo>
                  <a:lnTo>
                    <a:pt x="766708" y="375092"/>
                  </a:lnTo>
                  <a:lnTo>
                    <a:pt x="783361" y="345922"/>
                  </a:lnTo>
                  <a:lnTo>
                    <a:pt x="549948" y="345922"/>
                  </a:lnTo>
                  <a:lnTo>
                    <a:pt x="549948" y="237159"/>
                  </a:lnTo>
                  <a:lnTo>
                    <a:pt x="768062" y="237159"/>
                  </a:lnTo>
                  <a:lnTo>
                    <a:pt x="762881" y="229662"/>
                  </a:lnTo>
                  <a:lnTo>
                    <a:pt x="730412" y="208164"/>
                  </a:lnTo>
                  <a:lnTo>
                    <a:pt x="690410" y="199136"/>
                  </a:lnTo>
                  <a:lnTo>
                    <a:pt x="690410" y="196799"/>
                  </a:lnTo>
                  <a:lnTo>
                    <a:pt x="723041" y="186448"/>
                  </a:lnTo>
                  <a:lnTo>
                    <a:pt x="741998" y="171945"/>
                  </a:lnTo>
                  <a:lnTo>
                    <a:pt x="549948" y="171945"/>
                  </a:lnTo>
                  <a:lnTo>
                    <a:pt x="549948" y="76034"/>
                  </a:lnTo>
                  <a:lnTo>
                    <a:pt x="766980" y="76034"/>
                  </a:lnTo>
                  <a:lnTo>
                    <a:pt x="763917" y="61309"/>
                  </a:lnTo>
                  <a:lnTo>
                    <a:pt x="737579" y="28179"/>
                  </a:lnTo>
                  <a:lnTo>
                    <a:pt x="695689" y="7277"/>
                  </a:lnTo>
                  <a:lnTo>
                    <a:pt x="639889" y="0"/>
                  </a:lnTo>
                  <a:close/>
                </a:path>
                <a:path w="1162685" h="422275">
                  <a:moveTo>
                    <a:pt x="768062" y="237159"/>
                  </a:moveTo>
                  <a:lnTo>
                    <a:pt x="614197" y="237159"/>
                  </a:lnTo>
                  <a:lnTo>
                    <a:pt x="643783" y="240713"/>
                  </a:lnTo>
                  <a:lnTo>
                    <a:pt x="665595" y="251118"/>
                  </a:lnTo>
                  <a:lnTo>
                    <a:pt x="679085" y="267994"/>
                  </a:lnTo>
                  <a:lnTo>
                    <a:pt x="683704" y="290957"/>
                  </a:lnTo>
                  <a:lnTo>
                    <a:pt x="679136" y="314595"/>
                  </a:lnTo>
                  <a:lnTo>
                    <a:pt x="665778" y="331817"/>
                  </a:lnTo>
                  <a:lnTo>
                    <a:pt x="644153" y="342350"/>
                  </a:lnTo>
                  <a:lnTo>
                    <a:pt x="614781" y="345922"/>
                  </a:lnTo>
                  <a:lnTo>
                    <a:pt x="783361" y="345922"/>
                  </a:lnTo>
                  <a:lnTo>
                    <a:pt x="785957" y="341374"/>
                  </a:lnTo>
                  <a:lnTo>
                    <a:pt x="792632" y="300316"/>
                  </a:lnTo>
                  <a:lnTo>
                    <a:pt x="784670" y="261191"/>
                  </a:lnTo>
                  <a:lnTo>
                    <a:pt x="768062" y="237159"/>
                  </a:lnTo>
                  <a:close/>
                </a:path>
                <a:path w="1162685" h="422275">
                  <a:moveTo>
                    <a:pt x="766980" y="76034"/>
                  </a:moveTo>
                  <a:lnTo>
                    <a:pt x="611555" y="76034"/>
                  </a:lnTo>
                  <a:lnTo>
                    <a:pt x="635612" y="79236"/>
                  </a:lnTo>
                  <a:lnTo>
                    <a:pt x="653508" y="88496"/>
                  </a:lnTo>
                  <a:lnTo>
                    <a:pt x="664667" y="103295"/>
                  </a:lnTo>
                  <a:lnTo>
                    <a:pt x="668515" y="123113"/>
                  </a:lnTo>
                  <a:lnTo>
                    <a:pt x="664298" y="143570"/>
                  </a:lnTo>
                  <a:lnTo>
                    <a:pt x="652086" y="158930"/>
                  </a:lnTo>
                  <a:lnTo>
                    <a:pt x="632537" y="168590"/>
                  </a:lnTo>
                  <a:lnTo>
                    <a:pt x="606310" y="171945"/>
                  </a:lnTo>
                  <a:lnTo>
                    <a:pt x="741998" y="171945"/>
                  </a:lnTo>
                  <a:lnTo>
                    <a:pt x="749261" y="166389"/>
                  </a:lnTo>
                  <a:lnTo>
                    <a:pt x="766719" y="138652"/>
                  </a:lnTo>
                  <a:lnTo>
                    <a:pt x="773061" y="105270"/>
                  </a:lnTo>
                  <a:lnTo>
                    <a:pt x="766980" y="76034"/>
                  </a:lnTo>
                  <a:close/>
                </a:path>
                <a:path w="1162685" h="422275">
                  <a:moveTo>
                    <a:pt x="272770" y="0"/>
                  </a:moveTo>
                  <a:lnTo>
                    <a:pt x="141643" y="0"/>
                  </a:lnTo>
                  <a:lnTo>
                    <a:pt x="0" y="421957"/>
                  </a:lnTo>
                  <a:lnTo>
                    <a:pt x="109232" y="421957"/>
                  </a:lnTo>
                  <a:lnTo>
                    <a:pt x="136105" y="329260"/>
                  </a:lnTo>
                  <a:lnTo>
                    <a:pt x="383296" y="329260"/>
                  </a:lnTo>
                  <a:lnTo>
                    <a:pt x="357385" y="252069"/>
                  </a:lnTo>
                  <a:lnTo>
                    <a:pt x="156832" y="252069"/>
                  </a:lnTo>
                  <a:lnTo>
                    <a:pt x="203847" y="89484"/>
                  </a:lnTo>
                  <a:lnTo>
                    <a:pt x="302808" y="89484"/>
                  </a:lnTo>
                  <a:lnTo>
                    <a:pt x="272770" y="0"/>
                  </a:lnTo>
                  <a:close/>
                </a:path>
                <a:path w="1162685" h="422275">
                  <a:moveTo>
                    <a:pt x="383296" y="329260"/>
                  </a:moveTo>
                  <a:lnTo>
                    <a:pt x="273951" y="329260"/>
                  </a:lnTo>
                  <a:lnTo>
                    <a:pt x="300520" y="421957"/>
                  </a:lnTo>
                  <a:lnTo>
                    <a:pt x="414413" y="421957"/>
                  </a:lnTo>
                  <a:lnTo>
                    <a:pt x="383296" y="329260"/>
                  </a:lnTo>
                  <a:close/>
                </a:path>
                <a:path w="1162685" h="422275">
                  <a:moveTo>
                    <a:pt x="302808" y="89484"/>
                  </a:moveTo>
                  <a:lnTo>
                    <a:pt x="206184" y="89484"/>
                  </a:lnTo>
                  <a:lnTo>
                    <a:pt x="252920" y="252069"/>
                  </a:lnTo>
                  <a:lnTo>
                    <a:pt x="357385" y="252069"/>
                  </a:lnTo>
                  <a:lnTo>
                    <a:pt x="302808" y="89484"/>
                  </a:lnTo>
                  <a:close/>
                </a:path>
              </a:pathLst>
            </a:custGeom>
            <a:solidFill>
              <a:srgbClr val="3580C3"/>
            </a:solidFill>
          </p:spPr>
          <p:txBody>
            <a:bodyPr wrap="square" lIns="0" tIns="0" rIns="0" bIns="0" rtlCol="0"/>
            <a:lstStyle/>
            <a:p>
              <a:endParaRPr/>
            </a:p>
          </p:txBody>
        </p:sp>
        <p:sp>
          <p:nvSpPr>
            <p:cNvPr id="5" name="object 5"/>
            <p:cNvSpPr/>
            <p:nvPr/>
          </p:nvSpPr>
          <p:spPr>
            <a:xfrm>
              <a:off x="2154580" y="1126058"/>
              <a:ext cx="336435" cy="42194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771700" y="1126058"/>
              <a:ext cx="349872" cy="42194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328940" y="1126058"/>
              <a:ext cx="414413" cy="421944"/>
            </a:xfrm>
            <a:prstGeom prst="rect">
              <a:avLst/>
            </a:prstGeom>
            <a:blipFill>
              <a:blip r:embed="rId4" cstate="print"/>
              <a:stretch>
                <a:fillRect/>
              </a:stretch>
            </a:blipFill>
          </p:spPr>
          <p:txBody>
            <a:bodyPr wrap="square" lIns="0" tIns="0" rIns="0" bIns="0" rtlCol="0"/>
            <a:lstStyle/>
            <a:p>
              <a:endParaRPr/>
            </a:p>
          </p:txBody>
        </p:sp>
      </p:grpSp>
      <p:sp>
        <p:nvSpPr>
          <p:cNvPr id="8" name="object 8"/>
          <p:cNvSpPr/>
          <p:nvPr/>
        </p:nvSpPr>
        <p:spPr>
          <a:xfrm>
            <a:off x="2600070" y="1115949"/>
            <a:ext cx="154533" cy="205905"/>
          </a:xfrm>
          <a:prstGeom prst="rect">
            <a:avLst/>
          </a:prstGeom>
          <a:blipFill>
            <a:blip r:embed="rId5" cstate="print"/>
            <a:stretch>
              <a:fillRect/>
            </a:stretch>
          </a:blipFill>
        </p:spPr>
        <p:txBody>
          <a:bodyPr wrap="square" lIns="0" tIns="0" rIns="0" bIns="0" rtlCol="0"/>
          <a:lstStyle/>
          <a:p>
            <a:endParaRPr/>
          </a:p>
        </p:txBody>
      </p:sp>
      <p:grpSp>
        <p:nvGrpSpPr>
          <p:cNvPr id="9" name="object 9"/>
          <p:cNvGrpSpPr/>
          <p:nvPr/>
        </p:nvGrpSpPr>
        <p:grpSpPr>
          <a:xfrm>
            <a:off x="2775851" y="1119924"/>
            <a:ext cx="248920" cy="201930"/>
            <a:chOff x="2775851" y="1119924"/>
            <a:chExt cx="248920" cy="201930"/>
          </a:xfrm>
        </p:grpSpPr>
        <p:sp>
          <p:nvSpPr>
            <p:cNvPr id="10" name="object 10"/>
            <p:cNvSpPr/>
            <p:nvPr/>
          </p:nvSpPr>
          <p:spPr>
            <a:xfrm>
              <a:off x="2938195" y="1119924"/>
              <a:ext cx="86512" cy="19794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775851" y="1119924"/>
              <a:ext cx="146050" cy="201930"/>
            </a:xfrm>
            <a:prstGeom prst="rect">
              <a:avLst/>
            </a:prstGeom>
            <a:blipFill>
              <a:blip r:embed="rId7" cstate="print"/>
              <a:stretch>
                <a:fillRect/>
              </a:stretch>
            </a:blipFill>
          </p:spPr>
          <p:txBody>
            <a:bodyPr wrap="square" lIns="0" tIns="0" rIns="0" bIns="0" rtlCol="0"/>
            <a:lstStyle/>
            <a:p>
              <a:endParaRPr/>
            </a:p>
          </p:txBody>
        </p:sp>
      </p:grpSp>
      <p:sp>
        <p:nvSpPr>
          <p:cNvPr id="12" name="object 12"/>
          <p:cNvSpPr txBox="1">
            <a:spLocks noGrp="1"/>
          </p:cNvSpPr>
          <p:nvPr>
            <p:ph type="title"/>
          </p:nvPr>
        </p:nvSpPr>
        <p:spPr>
          <a:xfrm>
            <a:off x="1303616" y="2256133"/>
            <a:ext cx="1416050" cy="213456"/>
          </a:xfrm>
          <a:prstGeom prst="rect">
            <a:avLst/>
          </a:prstGeom>
        </p:spPr>
        <p:txBody>
          <a:bodyPr vert="horz" wrap="square" lIns="0" tIns="8890" rIns="0" bIns="0" rtlCol="0">
            <a:spAutoFit/>
          </a:bodyPr>
          <a:lstStyle/>
          <a:p>
            <a:pPr marL="12700" marR="5080">
              <a:lnSpc>
                <a:spcPct val="101400"/>
              </a:lnSpc>
              <a:spcBef>
                <a:spcPts val="70"/>
              </a:spcBef>
            </a:pPr>
            <a:r>
              <a:rPr lang="tr-TR" sz="1400" spc="-30" dirty="0"/>
              <a:t>Güvenli ve Etkili:</a:t>
            </a:r>
            <a:endParaRPr sz="1400" dirty="0"/>
          </a:p>
        </p:txBody>
      </p:sp>
      <p:sp>
        <p:nvSpPr>
          <p:cNvPr id="13" name="object 13"/>
          <p:cNvSpPr txBox="1"/>
          <p:nvPr/>
        </p:nvSpPr>
        <p:spPr>
          <a:xfrm>
            <a:off x="1326393" y="3888576"/>
            <a:ext cx="1952625" cy="166070"/>
          </a:xfrm>
          <a:prstGeom prst="rect">
            <a:avLst/>
          </a:prstGeom>
        </p:spPr>
        <p:txBody>
          <a:bodyPr vert="horz" wrap="square" lIns="0" tIns="42544" rIns="0" bIns="0" rtlCol="0">
            <a:spAutoFit/>
          </a:bodyPr>
          <a:lstStyle/>
          <a:p>
            <a:pPr marL="12700">
              <a:lnSpc>
                <a:spcPct val="100000"/>
              </a:lnSpc>
              <a:spcBef>
                <a:spcPts val="150"/>
              </a:spcBef>
            </a:pPr>
            <a:r>
              <a:rPr sz="800" b="1" spc="-20" dirty="0">
                <a:solidFill>
                  <a:srgbClr val="203A5D"/>
                </a:solidFill>
                <a:latin typeface="Trebuchet MS"/>
                <a:cs typeface="Trebuchet MS"/>
              </a:rPr>
              <a:t>Lowers</a:t>
            </a:r>
            <a:r>
              <a:rPr sz="800" b="1" spc="-85" dirty="0">
                <a:solidFill>
                  <a:srgbClr val="203A5D"/>
                </a:solidFill>
                <a:latin typeface="Trebuchet MS"/>
                <a:cs typeface="Trebuchet MS"/>
              </a:rPr>
              <a:t> </a:t>
            </a:r>
            <a:r>
              <a:rPr sz="800" b="1" spc="5" dirty="0">
                <a:solidFill>
                  <a:srgbClr val="203A5D"/>
                </a:solidFill>
                <a:latin typeface="Trebuchet MS"/>
                <a:cs typeface="Trebuchet MS"/>
              </a:rPr>
              <a:t>stress</a:t>
            </a:r>
            <a:r>
              <a:rPr sz="800" b="1" spc="-85" dirty="0">
                <a:solidFill>
                  <a:srgbClr val="203A5D"/>
                </a:solidFill>
                <a:latin typeface="Trebuchet MS"/>
                <a:cs typeface="Trebuchet MS"/>
              </a:rPr>
              <a:t> </a:t>
            </a:r>
            <a:r>
              <a:rPr sz="800" b="1" spc="-40" dirty="0">
                <a:solidFill>
                  <a:srgbClr val="203A5D"/>
                </a:solidFill>
                <a:latin typeface="Trebuchet MS"/>
                <a:cs typeface="Trebuchet MS"/>
              </a:rPr>
              <a:t>level,</a:t>
            </a:r>
            <a:r>
              <a:rPr sz="800" b="1" spc="-85" dirty="0">
                <a:solidFill>
                  <a:srgbClr val="203A5D"/>
                </a:solidFill>
                <a:latin typeface="Trebuchet MS"/>
                <a:cs typeface="Trebuchet MS"/>
              </a:rPr>
              <a:t> </a:t>
            </a:r>
            <a:r>
              <a:rPr sz="800" b="1" spc="-10" dirty="0">
                <a:solidFill>
                  <a:srgbClr val="203A5D"/>
                </a:solidFill>
                <a:latin typeface="Trebuchet MS"/>
                <a:cs typeface="Trebuchet MS"/>
              </a:rPr>
              <a:t>improves</a:t>
            </a:r>
            <a:r>
              <a:rPr sz="800" b="1" spc="-85" dirty="0">
                <a:solidFill>
                  <a:srgbClr val="203A5D"/>
                </a:solidFill>
                <a:latin typeface="Trebuchet MS"/>
                <a:cs typeface="Trebuchet MS"/>
              </a:rPr>
              <a:t> </a:t>
            </a:r>
            <a:r>
              <a:rPr sz="800" b="1" spc="-15" dirty="0">
                <a:solidFill>
                  <a:srgbClr val="203A5D"/>
                </a:solidFill>
                <a:latin typeface="Trebuchet MS"/>
                <a:cs typeface="Trebuchet MS"/>
              </a:rPr>
              <a:t>sleep</a:t>
            </a:r>
            <a:r>
              <a:rPr sz="800" b="1" spc="-85" dirty="0">
                <a:solidFill>
                  <a:srgbClr val="203A5D"/>
                </a:solidFill>
                <a:latin typeface="Trebuchet MS"/>
                <a:cs typeface="Trebuchet MS"/>
              </a:rPr>
              <a:t> </a:t>
            </a:r>
            <a:r>
              <a:rPr sz="800" b="1" spc="-20" dirty="0">
                <a:solidFill>
                  <a:srgbClr val="203A5D"/>
                </a:solidFill>
                <a:latin typeface="Trebuchet MS"/>
                <a:cs typeface="Trebuchet MS"/>
              </a:rPr>
              <a:t>quality</a:t>
            </a:r>
            <a:endParaRPr sz="800" dirty="0">
              <a:latin typeface="Trebuchet MS"/>
              <a:cs typeface="Trebuchet MS"/>
            </a:endParaRPr>
          </a:p>
        </p:txBody>
      </p:sp>
      <p:sp>
        <p:nvSpPr>
          <p:cNvPr id="14" name="object 14"/>
          <p:cNvSpPr txBox="1"/>
          <p:nvPr/>
        </p:nvSpPr>
        <p:spPr>
          <a:xfrm>
            <a:off x="1336679" y="3084667"/>
            <a:ext cx="1536700" cy="300788"/>
          </a:xfrm>
          <a:prstGeom prst="rect">
            <a:avLst/>
          </a:prstGeom>
        </p:spPr>
        <p:txBody>
          <a:bodyPr vert="horz" wrap="square" lIns="0" tIns="12065" rIns="0" bIns="0" rtlCol="0">
            <a:spAutoFit/>
          </a:bodyPr>
          <a:lstStyle/>
          <a:p>
            <a:pPr marL="12700" marR="5080">
              <a:lnSpc>
                <a:spcPct val="122900"/>
              </a:lnSpc>
              <a:spcBef>
                <a:spcPts val="95"/>
              </a:spcBef>
            </a:pPr>
            <a:r>
              <a:rPr lang="tr-TR" sz="800" b="1" spc="-20" dirty="0">
                <a:solidFill>
                  <a:srgbClr val="203A5D"/>
                </a:solidFill>
                <a:latin typeface="Trebuchet MS"/>
                <a:cs typeface="Trebuchet MS"/>
              </a:rPr>
              <a:t>Hem </a:t>
            </a:r>
            <a:r>
              <a:rPr lang="tr-TR" sz="800" b="1" spc="-20" dirty="0" err="1">
                <a:solidFill>
                  <a:srgbClr val="203A5D"/>
                </a:solidFill>
                <a:latin typeface="Trebuchet MS"/>
                <a:cs typeface="Trebuchet MS"/>
              </a:rPr>
              <a:t>hipotonik</a:t>
            </a:r>
            <a:r>
              <a:rPr lang="tr-TR" sz="800" b="1" spc="-20" dirty="0">
                <a:solidFill>
                  <a:srgbClr val="203A5D"/>
                </a:solidFill>
                <a:latin typeface="Trebuchet MS"/>
                <a:cs typeface="Trebuchet MS"/>
              </a:rPr>
              <a:t> hem de </a:t>
            </a:r>
            <a:r>
              <a:rPr lang="tr-TR" sz="800" b="1" spc="-20" dirty="0" err="1">
                <a:solidFill>
                  <a:srgbClr val="203A5D"/>
                </a:solidFill>
                <a:latin typeface="Trebuchet MS"/>
                <a:cs typeface="Trebuchet MS"/>
              </a:rPr>
              <a:t>hipertonik</a:t>
            </a:r>
            <a:r>
              <a:rPr lang="tr-TR" sz="800" b="1" spc="-20" dirty="0">
                <a:solidFill>
                  <a:srgbClr val="203A5D"/>
                </a:solidFill>
                <a:latin typeface="Trebuchet MS"/>
                <a:cs typeface="Trebuchet MS"/>
              </a:rPr>
              <a:t> </a:t>
            </a:r>
            <a:r>
              <a:rPr lang="tr-TR" sz="800" b="1" spc="-20" dirty="0" err="1">
                <a:solidFill>
                  <a:srgbClr val="203A5D"/>
                </a:solidFill>
                <a:latin typeface="Trebuchet MS"/>
                <a:cs typeface="Trebuchet MS"/>
              </a:rPr>
              <a:t>koşşullarda</a:t>
            </a:r>
            <a:r>
              <a:rPr lang="tr-TR" sz="800" b="1" spc="-20" dirty="0">
                <a:solidFill>
                  <a:srgbClr val="203A5D"/>
                </a:solidFill>
                <a:latin typeface="Trebuchet MS"/>
                <a:cs typeface="Trebuchet MS"/>
              </a:rPr>
              <a:t> etkilidir.</a:t>
            </a:r>
            <a:endParaRPr sz="800" dirty="0">
              <a:latin typeface="Trebuchet MS"/>
              <a:cs typeface="Trebuchet MS"/>
            </a:endParaRPr>
          </a:p>
        </p:txBody>
      </p:sp>
      <p:sp>
        <p:nvSpPr>
          <p:cNvPr id="15" name="object 15"/>
          <p:cNvSpPr/>
          <p:nvPr/>
        </p:nvSpPr>
        <p:spPr>
          <a:xfrm>
            <a:off x="3004045" y="0"/>
            <a:ext cx="4555947" cy="5328005"/>
          </a:xfrm>
          <a:prstGeom prst="rect">
            <a:avLst/>
          </a:prstGeom>
          <a:blipFill>
            <a:blip r:embed="rId8" cstate="print"/>
            <a:stretch>
              <a:fillRect/>
            </a:stretch>
          </a:blipFill>
        </p:spPr>
        <p:txBody>
          <a:bodyPr wrap="square" lIns="0" tIns="0" rIns="0" bIns="0" rtlCol="0"/>
          <a:lstStyle/>
          <a:p>
            <a:endParaRPr/>
          </a:p>
        </p:txBody>
      </p:sp>
      <p:sp>
        <p:nvSpPr>
          <p:cNvPr id="16" name="object 16"/>
          <p:cNvSpPr txBox="1"/>
          <p:nvPr/>
        </p:nvSpPr>
        <p:spPr>
          <a:xfrm>
            <a:off x="1303221" y="2847964"/>
            <a:ext cx="1955800" cy="189796"/>
          </a:xfrm>
          <a:prstGeom prst="rect">
            <a:avLst/>
          </a:prstGeom>
        </p:spPr>
        <p:txBody>
          <a:bodyPr vert="horz" wrap="square" lIns="0" tIns="12700" rIns="0" bIns="0" rtlCol="0">
            <a:spAutoFit/>
          </a:bodyPr>
          <a:lstStyle/>
          <a:p>
            <a:pPr marL="38100">
              <a:lnSpc>
                <a:spcPct val="100000"/>
              </a:lnSpc>
              <a:spcBef>
                <a:spcPts val="100"/>
              </a:spcBef>
            </a:pPr>
            <a:r>
              <a:rPr lang="tr-TR" sz="1150" spc="-15" dirty="0">
                <a:solidFill>
                  <a:srgbClr val="203A5D"/>
                </a:solidFill>
                <a:latin typeface="Trebuchet MS"/>
                <a:cs typeface="Trebuchet MS"/>
              </a:rPr>
              <a:t>Tansiyon Düzenleme</a:t>
            </a:r>
            <a:endParaRPr sz="1150" dirty="0">
              <a:latin typeface="Trebuchet MS"/>
              <a:cs typeface="Trebuchet MS"/>
            </a:endParaRPr>
          </a:p>
        </p:txBody>
      </p:sp>
      <p:sp>
        <p:nvSpPr>
          <p:cNvPr id="17" name="object 17"/>
          <p:cNvSpPr txBox="1"/>
          <p:nvPr/>
        </p:nvSpPr>
        <p:spPr>
          <a:xfrm>
            <a:off x="1303221" y="3505652"/>
            <a:ext cx="1697355" cy="366767"/>
          </a:xfrm>
          <a:prstGeom prst="rect">
            <a:avLst/>
          </a:prstGeom>
        </p:spPr>
        <p:txBody>
          <a:bodyPr vert="horz" wrap="square" lIns="0" tIns="12700" rIns="0" bIns="0" rtlCol="0">
            <a:spAutoFit/>
          </a:bodyPr>
          <a:lstStyle/>
          <a:p>
            <a:pPr marL="38100">
              <a:lnSpc>
                <a:spcPct val="100000"/>
              </a:lnSpc>
              <a:spcBef>
                <a:spcPts val="100"/>
              </a:spcBef>
            </a:pPr>
            <a:r>
              <a:rPr lang="tr-TR" sz="1150" spc="-30" dirty="0">
                <a:solidFill>
                  <a:srgbClr val="203A5D"/>
                </a:solidFill>
                <a:latin typeface="Trebuchet MS"/>
                <a:cs typeface="Trebuchet MS"/>
              </a:rPr>
              <a:t>İşlevsel Vücut Durumunu Geri Kazandırma</a:t>
            </a:r>
            <a:endParaRPr sz="1150" dirty="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16304" y="1203495"/>
            <a:ext cx="5125085" cy="1196546"/>
          </a:xfrm>
          <a:prstGeom prst="rect">
            <a:avLst/>
          </a:prstGeom>
        </p:spPr>
        <p:txBody>
          <a:bodyPr vert="horz" wrap="square" lIns="0" tIns="12065" rIns="0" bIns="0" rtlCol="0">
            <a:spAutoFit/>
          </a:bodyPr>
          <a:lstStyle/>
          <a:p>
            <a:pPr marL="12700" marR="5080">
              <a:lnSpc>
                <a:spcPct val="115700"/>
              </a:lnSpc>
              <a:spcBef>
                <a:spcPts val="95"/>
              </a:spcBef>
            </a:pPr>
            <a:r>
              <a:rPr lang="tr-TR" sz="1350" spc="-20" dirty="0">
                <a:solidFill>
                  <a:srgbClr val="203A5D"/>
                </a:solidFill>
                <a:latin typeface="Trebuchet MS"/>
                <a:cs typeface="Trebuchet MS"/>
              </a:rPr>
              <a:t>» Yürütülen araştırma neticesinde, </a:t>
            </a:r>
            <a:r>
              <a:rPr lang="tr-TR" sz="1350" spc="-20" dirty="0" err="1">
                <a:solidFill>
                  <a:srgbClr val="203A5D"/>
                </a:solidFill>
                <a:latin typeface="Trebuchet MS"/>
                <a:cs typeface="Trebuchet MS"/>
              </a:rPr>
              <a:t>transkutanöz</a:t>
            </a:r>
            <a:r>
              <a:rPr lang="tr-TR" sz="1350" spc="-20" dirty="0">
                <a:solidFill>
                  <a:srgbClr val="203A5D"/>
                </a:solidFill>
                <a:latin typeface="Trebuchet MS"/>
                <a:cs typeface="Trebuchet MS"/>
              </a:rPr>
              <a:t> </a:t>
            </a:r>
            <a:r>
              <a:rPr lang="tr-TR" sz="1350" spc="-20" dirty="0" err="1">
                <a:solidFill>
                  <a:srgbClr val="203A5D"/>
                </a:solidFill>
                <a:latin typeface="Trebuchet MS"/>
                <a:cs typeface="Trebuchet MS"/>
              </a:rPr>
              <a:t>elektrosimülatör</a:t>
            </a:r>
            <a:r>
              <a:rPr lang="tr-TR" sz="1350" spc="-20" dirty="0">
                <a:solidFill>
                  <a:srgbClr val="203A5D"/>
                </a:solidFill>
                <a:latin typeface="Trebuchet MS"/>
                <a:cs typeface="Trebuchet MS"/>
              </a:rPr>
              <a:t> «ABP-051» cihazının, rasyonel </a:t>
            </a:r>
            <a:r>
              <a:rPr lang="tr-TR" sz="1350" spc="-20" dirty="0" err="1">
                <a:solidFill>
                  <a:srgbClr val="203A5D"/>
                </a:solidFill>
                <a:latin typeface="Trebuchet MS"/>
                <a:cs typeface="Trebuchet MS"/>
              </a:rPr>
              <a:t>antihipertansif</a:t>
            </a:r>
            <a:r>
              <a:rPr lang="tr-TR" sz="1350" spc="-20" dirty="0">
                <a:solidFill>
                  <a:srgbClr val="203A5D"/>
                </a:solidFill>
                <a:latin typeface="Trebuchet MS"/>
                <a:cs typeface="Trebuchet MS"/>
              </a:rPr>
              <a:t> tedavinin önemli kriterlerini karşıladığı, etkinliği ve güvenliği sayesinde </a:t>
            </a:r>
            <a:r>
              <a:rPr lang="tr-TR" sz="1350" spc="-20" dirty="0" err="1">
                <a:solidFill>
                  <a:srgbClr val="203A5D"/>
                </a:solidFill>
                <a:latin typeface="Trebuchet MS"/>
                <a:cs typeface="Trebuchet MS"/>
              </a:rPr>
              <a:t>arteriyel</a:t>
            </a:r>
            <a:r>
              <a:rPr lang="tr-TR" sz="1350" spc="-20" dirty="0">
                <a:solidFill>
                  <a:srgbClr val="203A5D"/>
                </a:solidFill>
                <a:latin typeface="Trebuchet MS"/>
                <a:cs typeface="Trebuchet MS"/>
              </a:rPr>
              <a:t> hipertansiyon hastalarının yaşam kalitesini iyileştirdiği sonucu ortaya çıktı.</a:t>
            </a:r>
            <a:endParaRPr sz="1350" dirty="0">
              <a:latin typeface="Trebuchet MS"/>
              <a:cs typeface="Trebuchet MS"/>
            </a:endParaRPr>
          </a:p>
        </p:txBody>
      </p:sp>
      <p:sp>
        <p:nvSpPr>
          <p:cNvPr id="3" name="object 3"/>
          <p:cNvSpPr txBox="1"/>
          <p:nvPr/>
        </p:nvSpPr>
        <p:spPr>
          <a:xfrm>
            <a:off x="1316304" y="2503182"/>
            <a:ext cx="5079365" cy="473656"/>
          </a:xfrm>
          <a:prstGeom prst="rect">
            <a:avLst/>
          </a:prstGeom>
        </p:spPr>
        <p:txBody>
          <a:bodyPr vert="horz" wrap="square" lIns="0" tIns="12065" rIns="0" bIns="0" rtlCol="0">
            <a:spAutoFit/>
          </a:bodyPr>
          <a:lstStyle/>
          <a:p>
            <a:pPr marL="12700" marR="5080">
              <a:lnSpc>
                <a:spcPct val="115599"/>
              </a:lnSpc>
              <a:spcBef>
                <a:spcPts val="95"/>
              </a:spcBef>
            </a:pPr>
            <a:r>
              <a:rPr lang="tr-TR" sz="1350" spc="-55" dirty="0">
                <a:solidFill>
                  <a:srgbClr val="203A5D"/>
                </a:solidFill>
                <a:latin typeface="Trebuchet MS"/>
                <a:cs typeface="Trebuchet MS"/>
              </a:rPr>
              <a:t>ABP-051 ile birlikte klasik tedavi, ilaç ve mevcut tansiyon kombinasyonundan bağımsız olarak güvenlidir.»</a:t>
            </a:r>
            <a:endParaRPr sz="1350" dirty="0">
              <a:latin typeface="Trebuchet MS"/>
              <a:cs typeface="Trebuchet MS"/>
            </a:endParaRPr>
          </a:p>
        </p:txBody>
      </p:sp>
      <p:sp>
        <p:nvSpPr>
          <p:cNvPr id="4" name="object 4"/>
          <p:cNvSpPr txBox="1"/>
          <p:nvPr/>
        </p:nvSpPr>
        <p:spPr>
          <a:xfrm>
            <a:off x="3137077" y="3782388"/>
            <a:ext cx="2618105" cy="352084"/>
          </a:xfrm>
          <a:prstGeom prst="rect">
            <a:avLst/>
          </a:prstGeom>
        </p:spPr>
        <p:txBody>
          <a:bodyPr vert="horz" wrap="square" lIns="0" tIns="12700" rIns="0" bIns="0" rtlCol="0">
            <a:spAutoFit/>
          </a:bodyPr>
          <a:lstStyle/>
          <a:p>
            <a:pPr marL="153670" marR="5080" indent="-141605" algn="r">
              <a:lnSpc>
                <a:spcPct val="108600"/>
              </a:lnSpc>
              <a:spcBef>
                <a:spcPts val="100"/>
              </a:spcBef>
            </a:pPr>
            <a:r>
              <a:rPr lang="tr-TR" sz="1050" b="1" spc="-30" dirty="0">
                <a:solidFill>
                  <a:srgbClr val="203A5D"/>
                </a:solidFill>
                <a:latin typeface="Trebuchet MS"/>
                <a:cs typeface="Trebuchet MS"/>
              </a:rPr>
              <a:t>Rusya Federasyonu Devlet Başkanlığı İdari Dairesi 1 Sayılı Polikliniği</a:t>
            </a:r>
            <a:endParaRPr sz="1050" dirty="0">
              <a:latin typeface="Trebuchet MS"/>
              <a:cs typeface="Trebuchet MS"/>
            </a:endParaRPr>
          </a:p>
        </p:txBody>
      </p:sp>
      <p:sp>
        <p:nvSpPr>
          <p:cNvPr id="5" name="object 5"/>
          <p:cNvSpPr/>
          <p:nvPr/>
        </p:nvSpPr>
        <p:spPr>
          <a:xfrm>
            <a:off x="5910186" y="3657600"/>
            <a:ext cx="512838" cy="51283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447988"/>
            <a:ext cx="7560309" cy="2880360"/>
          </a:xfrm>
          <a:custGeom>
            <a:avLst/>
            <a:gdLst/>
            <a:ahLst/>
            <a:cxnLst/>
            <a:rect l="l" t="t" r="r" b="b"/>
            <a:pathLst>
              <a:path w="7560309" h="2880360">
                <a:moveTo>
                  <a:pt x="0" y="2880017"/>
                </a:moveTo>
                <a:lnTo>
                  <a:pt x="0" y="0"/>
                </a:lnTo>
                <a:lnTo>
                  <a:pt x="7560005" y="0"/>
                </a:lnTo>
                <a:lnTo>
                  <a:pt x="7560005" y="2880017"/>
                </a:lnTo>
                <a:lnTo>
                  <a:pt x="0" y="2880017"/>
                </a:lnTo>
                <a:close/>
              </a:path>
            </a:pathLst>
          </a:custGeom>
          <a:solidFill>
            <a:srgbClr val="B3D6EA">
              <a:alpha val="29998"/>
            </a:srgbClr>
          </a:solidFill>
        </p:spPr>
        <p:txBody>
          <a:bodyPr wrap="square" lIns="0" tIns="0" rIns="0" bIns="0" rtlCol="0"/>
          <a:lstStyle/>
          <a:p>
            <a:endParaRPr/>
          </a:p>
        </p:txBody>
      </p:sp>
      <p:grpSp>
        <p:nvGrpSpPr>
          <p:cNvPr id="3" name="object 3"/>
          <p:cNvGrpSpPr/>
          <p:nvPr/>
        </p:nvGrpSpPr>
        <p:grpSpPr>
          <a:xfrm>
            <a:off x="1030998" y="1762455"/>
            <a:ext cx="5720715" cy="2807335"/>
            <a:chOff x="1030998" y="1762455"/>
            <a:chExt cx="5720715" cy="2807335"/>
          </a:xfrm>
        </p:grpSpPr>
        <p:sp>
          <p:nvSpPr>
            <p:cNvPr id="4" name="object 4"/>
            <p:cNvSpPr/>
            <p:nvPr/>
          </p:nvSpPr>
          <p:spPr>
            <a:xfrm>
              <a:off x="1030998" y="1762455"/>
              <a:ext cx="2185670" cy="2807335"/>
            </a:xfrm>
            <a:custGeom>
              <a:avLst/>
              <a:gdLst/>
              <a:ahLst/>
              <a:cxnLst/>
              <a:rect l="l" t="t" r="r" b="b"/>
              <a:pathLst>
                <a:path w="2185670" h="2807335">
                  <a:moveTo>
                    <a:pt x="2185416" y="0"/>
                  </a:moveTo>
                  <a:lnTo>
                    <a:pt x="0" y="0"/>
                  </a:lnTo>
                  <a:lnTo>
                    <a:pt x="0" y="2807208"/>
                  </a:lnTo>
                  <a:lnTo>
                    <a:pt x="2185416" y="2807208"/>
                  </a:lnTo>
                  <a:lnTo>
                    <a:pt x="2185416" y="0"/>
                  </a:lnTo>
                  <a:close/>
                </a:path>
              </a:pathLst>
            </a:custGeom>
            <a:solidFill>
              <a:srgbClr val="004788">
                <a:alpha val="9999"/>
              </a:srgbClr>
            </a:solidFill>
          </p:spPr>
          <p:txBody>
            <a:bodyPr wrap="square" lIns="0" tIns="0" rIns="0" bIns="0" rtlCol="0"/>
            <a:lstStyle/>
            <a:p>
              <a:endParaRPr/>
            </a:p>
          </p:txBody>
        </p:sp>
        <p:sp>
          <p:nvSpPr>
            <p:cNvPr id="5" name="object 5"/>
            <p:cNvSpPr/>
            <p:nvPr/>
          </p:nvSpPr>
          <p:spPr>
            <a:xfrm>
              <a:off x="1195980" y="2087994"/>
              <a:ext cx="1673860" cy="2295525"/>
            </a:xfrm>
            <a:custGeom>
              <a:avLst/>
              <a:gdLst/>
              <a:ahLst/>
              <a:cxnLst/>
              <a:rect l="l" t="t" r="r" b="b"/>
              <a:pathLst>
                <a:path w="1673860" h="2295525">
                  <a:moveTo>
                    <a:pt x="1608048" y="0"/>
                  </a:moveTo>
                  <a:lnTo>
                    <a:pt x="65659" y="0"/>
                  </a:lnTo>
                  <a:lnTo>
                    <a:pt x="27699" y="1026"/>
                  </a:lnTo>
                  <a:lnTo>
                    <a:pt x="8207" y="8210"/>
                  </a:lnTo>
                  <a:lnTo>
                    <a:pt x="1025" y="27710"/>
                  </a:lnTo>
                  <a:lnTo>
                    <a:pt x="0" y="65684"/>
                  </a:lnTo>
                  <a:lnTo>
                    <a:pt x="0" y="2229713"/>
                  </a:lnTo>
                  <a:lnTo>
                    <a:pt x="1025" y="2267672"/>
                  </a:lnTo>
                  <a:lnTo>
                    <a:pt x="8207" y="2287165"/>
                  </a:lnTo>
                  <a:lnTo>
                    <a:pt x="27699" y="2294346"/>
                  </a:lnTo>
                  <a:lnTo>
                    <a:pt x="65659" y="2295372"/>
                  </a:lnTo>
                  <a:lnTo>
                    <a:pt x="1608048" y="2295372"/>
                  </a:lnTo>
                  <a:lnTo>
                    <a:pt x="1646007" y="2294346"/>
                  </a:lnTo>
                  <a:lnTo>
                    <a:pt x="1665500" y="2287165"/>
                  </a:lnTo>
                  <a:lnTo>
                    <a:pt x="1672681" y="2267672"/>
                  </a:lnTo>
                  <a:lnTo>
                    <a:pt x="1673707" y="2229713"/>
                  </a:lnTo>
                  <a:lnTo>
                    <a:pt x="1673707" y="65684"/>
                  </a:lnTo>
                  <a:lnTo>
                    <a:pt x="1672681" y="27710"/>
                  </a:lnTo>
                  <a:lnTo>
                    <a:pt x="1665500" y="8210"/>
                  </a:lnTo>
                  <a:lnTo>
                    <a:pt x="1646007" y="1026"/>
                  </a:lnTo>
                  <a:lnTo>
                    <a:pt x="1608048" y="0"/>
                  </a:lnTo>
                  <a:close/>
                </a:path>
              </a:pathLst>
            </a:custGeom>
            <a:solidFill>
              <a:srgbClr val="FFFFFF"/>
            </a:solidFill>
          </p:spPr>
          <p:txBody>
            <a:bodyPr wrap="square" lIns="0" tIns="0" rIns="0" bIns="0" rtlCol="0"/>
            <a:lstStyle/>
            <a:p>
              <a:endParaRPr/>
            </a:p>
          </p:txBody>
        </p:sp>
        <p:sp>
          <p:nvSpPr>
            <p:cNvPr id="6" name="object 6"/>
            <p:cNvSpPr/>
            <p:nvPr/>
          </p:nvSpPr>
          <p:spPr>
            <a:xfrm>
              <a:off x="2824251" y="1762455"/>
              <a:ext cx="2185670" cy="2807335"/>
            </a:xfrm>
            <a:custGeom>
              <a:avLst/>
              <a:gdLst/>
              <a:ahLst/>
              <a:cxnLst/>
              <a:rect l="l" t="t" r="r" b="b"/>
              <a:pathLst>
                <a:path w="2185670" h="2807335">
                  <a:moveTo>
                    <a:pt x="2185416" y="0"/>
                  </a:moveTo>
                  <a:lnTo>
                    <a:pt x="0" y="0"/>
                  </a:lnTo>
                  <a:lnTo>
                    <a:pt x="0" y="2807208"/>
                  </a:lnTo>
                  <a:lnTo>
                    <a:pt x="2185416" y="2807208"/>
                  </a:lnTo>
                  <a:lnTo>
                    <a:pt x="2185416" y="0"/>
                  </a:lnTo>
                  <a:close/>
                </a:path>
              </a:pathLst>
            </a:custGeom>
            <a:solidFill>
              <a:srgbClr val="004788">
                <a:alpha val="9999"/>
              </a:srgbClr>
            </a:solidFill>
          </p:spPr>
          <p:txBody>
            <a:bodyPr wrap="square" lIns="0" tIns="0" rIns="0" bIns="0" rtlCol="0"/>
            <a:lstStyle/>
            <a:p>
              <a:endParaRPr/>
            </a:p>
          </p:txBody>
        </p:sp>
        <p:sp>
          <p:nvSpPr>
            <p:cNvPr id="7" name="object 7"/>
            <p:cNvSpPr/>
            <p:nvPr/>
          </p:nvSpPr>
          <p:spPr>
            <a:xfrm>
              <a:off x="2989237" y="2087994"/>
              <a:ext cx="1673860" cy="2295525"/>
            </a:xfrm>
            <a:custGeom>
              <a:avLst/>
              <a:gdLst/>
              <a:ahLst/>
              <a:cxnLst/>
              <a:rect l="l" t="t" r="r" b="b"/>
              <a:pathLst>
                <a:path w="1673860" h="2295525">
                  <a:moveTo>
                    <a:pt x="1608048" y="0"/>
                  </a:moveTo>
                  <a:lnTo>
                    <a:pt x="65658" y="0"/>
                  </a:lnTo>
                  <a:lnTo>
                    <a:pt x="27699" y="1026"/>
                  </a:lnTo>
                  <a:lnTo>
                    <a:pt x="8207" y="8210"/>
                  </a:lnTo>
                  <a:lnTo>
                    <a:pt x="1025" y="27710"/>
                  </a:lnTo>
                  <a:lnTo>
                    <a:pt x="0" y="65684"/>
                  </a:lnTo>
                  <a:lnTo>
                    <a:pt x="0" y="2229713"/>
                  </a:lnTo>
                  <a:lnTo>
                    <a:pt x="1025" y="2267672"/>
                  </a:lnTo>
                  <a:lnTo>
                    <a:pt x="8207" y="2287165"/>
                  </a:lnTo>
                  <a:lnTo>
                    <a:pt x="27699" y="2294346"/>
                  </a:lnTo>
                  <a:lnTo>
                    <a:pt x="65658" y="2295372"/>
                  </a:lnTo>
                  <a:lnTo>
                    <a:pt x="1608048" y="2295372"/>
                  </a:lnTo>
                  <a:lnTo>
                    <a:pt x="1646007" y="2294346"/>
                  </a:lnTo>
                  <a:lnTo>
                    <a:pt x="1665500" y="2287165"/>
                  </a:lnTo>
                  <a:lnTo>
                    <a:pt x="1672681" y="2267672"/>
                  </a:lnTo>
                  <a:lnTo>
                    <a:pt x="1673707" y="2229713"/>
                  </a:lnTo>
                  <a:lnTo>
                    <a:pt x="1673707" y="65684"/>
                  </a:lnTo>
                  <a:lnTo>
                    <a:pt x="1672681" y="27710"/>
                  </a:lnTo>
                  <a:lnTo>
                    <a:pt x="1665500" y="8210"/>
                  </a:lnTo>
                  <a:lnTo>
                    <a:pt x="1646007" y="1026"/>
                  </a:lnTo>
                  <a:lnTo>
                    <a:pt x="1608048" y="0"/>
                  </a:lnTo>
                  <a:close/>
                </a:path>
              </a:pathLst>
            </a:custGeom>
            <a:solidFill>
              <a:srgbClr val="FFFFFF"/>
            </a:solidFill>
          </p:spPr>
          <p:txBody>
            <a:bodyPr wrap="square" lIns="0" tIns="0" rIns="0" bIns="0" rtlCol="0"/>
            <a:lstStyle/>
            <a:p>
              <a:endParaRPr/>
            </a:p>
          </p:txBody>
        </p:sp>
        <p:sp>
          <p:nvSpPr>
            <p:cNvPr id="8" name="object 8"/>
            <p:cNvSpPr/>
            <p:nvPr/>
          </p:nvSpPr>
          <p:spPr>
            <a:xfrm>
              <a:off x="4611535" y="1762455"/>
              <a:ext cx="2139950" cy="2807335"/>
            </a:xfrm>
            <a:custGeom>
              <a:avLst/>
              <a:gdLst/>
              <a:ahLst/>
              <a:cxnLst/>
              <a:rect l="l" t="t" r="r" b="b"/>
              <a:pathLst>
                <a:path w="2139950" h="2807335">
                  <a:moveTo>
                    <a:pt x="2139695" y="0"/>
                  </a:moveTo>
                  <a:lnTo>
                    <a:pt x="0" y="0"/>
                  </a:lnTo>
                  <a:lnTo>
                    <a:pt x="0" y="2807208"/>
                  </a:lnTo>
                  <a:lnTo>
                    <a:pt x="2139695" y="2807208"/>
                  </a:lnTo>
                  <a:lnTo>
                    <a:pt x="2139695" y="0"/>
                  </a:lnTo>
                  <a:close/>
                </a:path>
              </a:pathLst>
            </a:custGeom>
            <a:solidFill>
              <a:srgbClr val="004788">
                <a:alpha val="9999"/>
              </a:srgbClr>
            </a:solidFill>
          </p:spPr>
          <p:txBody>
            <a:bodyPr wrap="square" lIns="0" tIns="0" rIns="0" bIns="0" rtlCol="0"/>
            <a:lstStyle/>
            <a:p>
              <a:endParaRPr/>
            </a:p>
          </p:txBody>
        </p:sp>
        <p:sp>
          <p:nvSpPr>
            <p:cNvPr id="9" name="object 9"/>
            <p:cNvSpPr/>
            <p:nvPr/>
          </p:nvSpPr>
          <p:spPr>
            <a:xfrm>
              <a:off x="4776520" y="2087994"/>
              <a:ext cx="1626235" cy="2295525"/>
            </a:xfrm>
            <a:custGeom>
              <a:avLst/>
              <a:gdLst/>
              <a:ahLst/>
              <a:cxnLst/>
              <a:rect l="l" t="t" r="r" b="b"/>
              <a:pathLst>
                <a:path w="1626235" h="2295525">
                  <a:moveTo>
                    <a:pt x="1560220" y="0"/>
                  </a:moveTo>
                  <a:lnTo>
                    <a:pt x="65659" y="0"/>
                  </a:lnTo>
                  <a:lnTo>
                    <a:pt x="27699" y="1026"/>
                  </a:lnTo>
                  <a:lnTo>
                    <a:pt x="8207" y="8210"/>
                  </a:lnTo>
                  <a:lnTo>
                    <a:pt x="1025" y="27710"/>
                  </a:lnTo>
                  <a:lnTo>
                    <a:pt x="0" y="65684"/>
                  </a:lnTo>
                  <a:lnTo>
                    <a:pt x="0" y="2229713"/>
                  </a:lnTo>
                  <a:lnTo>
                    <a:pt x="1025" y="2267672"/>
                  </a:lnTo>
                  <a:lnTo>
                    <a:pt x="8207" y="2287165"/>
                  </a:lnTo>
                  <a:lnTo>
                    <a:pt x="27699" y="2294346"/>
                  </a:lnTo>
                  <a:lnTo>
                    <a:pt x="65659" y="2295372"/>
                  </a:lnTo>
                  <a:lnTo>
                    <a:pt x="1560220" y="2295372"/>
                  </a:lnTo>
                  <a:lnTo>
                    <a:pt x="1598179" y="2294346"/>
                  </a:lnTo>
                  <a:lnTo>
                    <a:pt x="1617672" y="2287165"/>
                  </a:lnTo>
                  <a:lnTo>
                    <a:pt x="1624853" y="2267672"/>
                  </a:lnTo>
                  <a:lnTo>
                    <a:pt x="1625879" y="2229713"/>
                  </a:lnTo>
                  <a:lnTo>
                    <a:pt x="1625879" y="65684"/>
                  </a:lnTo>
                  <a:lnTo>
                    <a:pt x="1624853" y="27710"/>
                  </a:lnTo>
                  <a:lnTo>
                    <a:pt x="1617672" y="8210"/>
                  </a:lnTo>
                  <a:lnTo>
                    <a:pt x="1598179" y="1026"/>
                  </a:lnTo>
                  <a:lnTo>
                    <a:pt x="1560220" y="0"/>
                  </a:lnTo>
                  <a:close/>
                </a:path>
              </a:pathLst>
            </a:custGeom>
            <a:solidFill>
              <a:srgbClr val="FFFFFF"/>
            </a:solidFill>
          </p:spPr>
          <p:txBody>
            <a:bodyPr wrap="square" lIns="0" tIns="0" rIns="0" bIns="0" rtlCol="0"/>
            <a:lstStyle/>
            <a:p>
              <a:endParaRPr/>
            </a:p>
          </p:txBody>
        </p:sp>
      </p:grpSp>
      <p:grpSp>
        <p:nvGrpSpPr>
          <p:cNvPr id="10" name="object 10"/>
          <p:cNvGrpSpPr/>
          <p:nvPr/>
        </p:nvGrpSpPr>
        <p:grpSpPr>
          <a:xfrm>
            <a:off x="1335316" y="994803"/>
            <a:ext cx="1148715" cy="417195"/>
            <a:chOff x="1335316" y="994803"/>
            <a:chExt cx="1148715" cy="417195"/>
          </a:xfrm>
        </p:grpSpPr>
        <p:sp>
          <p:nvSpPr>
            <p:cNvPr id="11" name="object 11"/>
            <p:cNvSpPr/>
            <p:nvPr/>
          </p:nvSpPr>
          <p:spPr>
            <a:xfrm>
              <a:off x="1335328" y="994803"/>
              <a:ext cx="1148715" cy="417195"/>
            </a:xfrm>
            <a:custGeom>
              <a:avLst/>
              <a:gdLst/>
              <a:ahLst/>
              <a:cxnLst/>
              <a:rect l="l" t="t" r="r" b="b"/>
              <a:pathLst>
                <a:path w="1148714" h="417194">
                  <a:moveTo>
                    <a:pt x="998435" y="0"/>
                  </a:moveTo>
                  <a:lnTo>
                    <a:pt x="815771" y="0"/>
                  </a:lnTo>
                  <a:lnTo>
                    <a:pt x="815771" y="416915"/>
                  </a:lnTo>
                  <a:lnTo>
                    <a:pt x="921677" y="416915"/>
                  </a:lnTo>
                  <a:lnTo>
                    <a:pt x="921677" y="294703"/>
                  </a:lnTo>
                  <a:lnTo>
                    <a:pt x="991793" y="294703"/>
                  </a:lnTo>
                  <a:lnTo>
                    <a:pt x="1043630" y="287952"/>
                  </a:lnTo>
                  <a:lnTo>
                    <a:pt x="1086864" y="268568"/>
                  </a:lnTo>
                  <a:lnTo>
                    <a:pt x="1119819" y="237853"/>
                  </a:lnTo>
                  <a:lnTo>
                    <a:pt x="1131620" y="214960"/>
                  </a:lnTo>
                  <a:lnTo>
                    <a:pt x="921677" y="214960"/>
                  </a:lnTo>
                  <a:lnTo>
                    <a:pt x="921677" y="81191"/>
                  </a:lnTo>
                  <a:lnTo>
                    <a:pt x="1133007" y="81191"/>
                  </a:lnTo>
                  <a:lnTo>
                    <a:pt x="1121159" y="56979"/>
                  </a:lnTo>
                  <a:lnTo>
                    <a:pt x="1089670" y="26175"/>
                  </a:lnTo>
                  <a:lnTo>
                    <a:pt x="1048250" y="6756"/>
                  </a:lnTo>
                  <a:lnTo>
                    <a:pt x="998435" y="0"/>
                  </a:lnTo>
                  <a:close/>
                </a:path>
                <a:path w="1148714" h="417194">
                  <a:moveTo>
                    <a:pt x="1133007" y="81191"/>
                  </a:moveTo>
                  <a:lnTo>
                    <a:pt x="970153" y="81191"/>
                  </a:lnTo>
                  <a:lnTo>
                    <a:pt x="999990" y="85525"/>
                  </a:lnTo>
                  <a:lnTo>
                    <a:pt x="1022307" y="98310"/>
                  </a:lnTo>
                  <a:lnTo>
                    <a:pt x="1036291" y="119220"/>
                  </a:lnTo>
                  <a:lnTo>
                    <a:pt x="1041133" y="147929"/>
                  </a:lnTo>
                  <a:lnTo>
                    <a:pt x="1036282" y="176812"/>
                  </a:lnTo>
                  <a:lnTo>
                    <a:pt x="1022235" y="197808"/>
                  </a:lnTo>
                  <a:lnTo>
                    <a:pt x="999749" y="210623"/>
                  </a:lnTo>
                  <a:lnTo>
                    <a:pt x="969581" y="214960"/>
                  </a:lnTo>
                  <a:lnTo>
                    <a:pt x="1131620" y="214960"/>
                  </a:lnTo>
                  <a:lnTo>
                    <a:pt x="1140821" y="197108"/>
                  </a:lnTo>
                  <a:lnTo>
                    <a:pt x="1148194" y="147637"/>
                  </a:lnTo>
                  <a:lnTo>
                    <a:pt x="1141179" y="97892"/>
                  </a:lnTo>
                  <a:lnTo>
                    <a:pt x="1133007" y="81191"/>
                  </a:lnTo>
                  <a:close/>
                </a:path>
                <a:path w="1148714" h="417194">
                  <a:moveTo>
                    <a:pt x="632244" y="0"/>
                  </a:moveTo>
                  <a:lnTo>
                    <a:pt x="437464" y="0"/>
                  </a:lnTo>
                  <a:lnTo>
                    <a:pt x="437464" y="416915"/>
                  </a:lnTo>
                  <a:lnTo>
                    <a:pt x="637438" y="416915"/>
                  </a:lnTo>
                  <a:lnTo>
                    <a:pt x="686833" y="411433"/>
                  </a:lnTo>
                  <a:lnTo>
                    <a:pt x="727251" y="395660"/>
                  </a:lnTo>
                  <a:lnTo>
                    <a:pt x="757544" y="370610"/>
                  </a:lnTo>
                  <a:lnTo>
                    <a:pt x="773993" y="341795"/>
                  </a:lnTo>
                  <a:lnTo>
                    <a:pt x="543369" y="341795"/>
                  </a:lnTo>
                  <a:lnTo>
                    <a:pt x="543369" y="234327"/>
                  </a:lnTo>
                  <a:lnTo>
                    <a:pt x="758883" y="234327"/>
                  </a:lnTo>
                  <a:lnTo>
                    <a:pt x="753760" y="226915"/>
                  </a:lnTo>
                  <a:lnTo>
                    <a:pt x="721682" y="205677"/>
                  </a:lnTo>
                  <a:lnTo>
                    <a:pt x="682167" y="196761"/>
                  </a:lnTo>
                  <a:lnTo>
                    <a:pt x="682167" y="194449"/>
                  </a:lnTo>
                  <a:lnTo>
                    <a:pt x="714402" y="184223"/>
                  </a:lnTo>
                  <a:lnTo>
                    <a:pt x="733142" y="169887"/>
                  </a:lnTo>
                  <a:lnTo>
                    <a:pt x="543369" y="169887"/>
                  </a:lnTo>
                  <a:lnTo>
                    <a:pt x="543369" y="75120"/>
                  </a:lnTo>
                  <a:lnTo>
                    <a:pt x="757818" y="75120"/>
                  </a:lnTo>
                  <a:lnTo>
                    <a:pt x="754793" y="60580"/>
                  </a:lnTo>
                  <a:lnTo>
                    <a:pt x="728768" y="27846"/>
                  </a:lnTo>
                  <a:lnTo>
                    <a:pt x="687378" y="7191"/>
                  </a:lnTo>
                  <a:lnTo>
                    <a:pt x="632244" y="0"/>
                  </a:lnTo>
                  <a:close/>
                </a:path>
                <a:path w="1148714" h="417194">
                  <a:moveTo>
                    <a:pt x="758883" y="234327"/>
                  </a:moveTo>
                  <a:lnTo>
                    <a:pt x="606844" y="234327"/>
                  </a:lnTo>
                  <a:lnTo>
                    <a:pt x="636081" y="237839"/>
                  </a:lnTo>
                  <a:lnTo>
                    <a:pt x="657634" y="248121"/>
                  </a:lnTo>
                  <a:lnTo>
                    <a:pt x="670962" y="264797"/>
                  </a:lnTo>
                  <a:lnTo>
                    <a:pt x="675525" y="287489"/>
                  </a:lnTo>
                  <a:lnTo>
                    <a:pt x="671013" y="310843"/>
                  </a:lnTo>
                  <a:lnTo>
                    <a:pt x="657817" y="327858"/>
                  </a:lnTo>
                  <a:lnTo>
                    <a:pt x="636451" y="338265"/>
                  </a:lnTo>
                  <a:lnTo>
                    <a:pt x="607428" y="341795"/>
                  </a:lnTo>
                  <a:lnTo>
                    <a:pt x="773993" y="341795"/>
                  </a:lnTo>
                  <a:lnTo>
                    <a:pt x="776563" y="337293"/>
                  </a:lnTo>
                  <a:lnTo>
                    <a:pt x="783158" y="296722"/>
                  </a:lnTo>
                  <a:lnTo>
                    <a:pt x="775290" y="258066"/>
                  </a:lnTo>
                  <a:lnTo>
                    <a:pt x="758883" y="234327"/>
                  </a:lnTo>
                  <a:close/>
                </a:path>
                <a:path w="1148714" h="417194">
                  <a:moveTo>
                    <a:pt x="757818" y="75120"/>
                  </a:moveTo>
                  <a:lnTo>
                    <a:pt x="604253" y="75120"/>
                  </a:lnTo>
                  <a:lnTo>
                    <a:pt x="628019" y="78285"/>
                  </a:lnTo>
                  <a:lnTo>
                    <a:pt x="645694" y="87436"/>
                  </a:lnTo>
                  <a:lnTo>
                    <a:pt x="656715" y="102059"/>
                  </a:lnTo>
                  <a:lnTo>
                    <a:pt x="660514" y="121640"/>
                  </a:lnTo>
                  <a:lnTo>
                    <a:pt x="656350" y="141855"/>
                  </a:lnTo>
                  <a:lnTo>
                    <a:pt x="644288" y="157032"/>
                  </a:lnTo>
                  <a:lnTo>
                    <a:pt x="624975" y="166574"/>
                  </a:lnTo>
                  <a:lnTo>
                    <a:pt x="599059" y="169887"/>
                  </a:lnTo>
                  <a:lnTo>
                    <a:pt x="733142" y="169887"/>
                  </a:lnTo>
                  <a:lnTo>
                    <a:pt x="740309" y="164404"/>
                  </a:lnTo>
                  <a:lnTo>
                    <a:pt x="757561" y="136999"/>
                  </a:lnTo>
                  <a:lnTo>
                    <a:pt x="763828" y="104012"/>
                  </a:lnTo>
                  <a:lnTo>
                    <a:pt x="757818" y="75120"/>
                  </a:lnTo>
                  <a:close/>
                </a:path>
                <a:path w="1148714" h="417194">
                  <a:moveTo>
                    <a:pt x="269519" y="0"/>
                  </a:moveTo>
                  <a:lnTo>
                    <a:pt x="139953" y="0"/>
                  </a:lnTo>
                  <a:lnTo>
                    <a:pt x="0" y="416915"/>
                  </a:lnTo>
                  <a:lnTo>
                    <a:pt x="107924" y="416915"/>
                  </a:lnTo>
                  <a:lnTo>
                    <a:pt x="134467" y="325335"/>
                  </a:lnTo>
                  <a:lnTo>
                    <a:pt x="378721" y="325335"/>
                  </a:lnTo>
                  <a:lnTo>
                    <a:pt x="353118" y="249059"/>
                  </a:lnTo>
                  <a:lnTo>
                    <a:pt x="154952" y="249059"/>
                  </a:lnTo>
                  <a:lnTo>
                    <a:pt x="201409" y="88417"/>
                  </a:lnTo>
                  <a:lnTo>
                    <a:pt x="299197" y="88417"/>
                  </a:lnTo>
                  <a:lnTo>
                    <a:pt x="269519" y="0"/>
                  </a:lnTo>
                  <a:close/>
                </a:path>
                <a:path w="1148714" h="417194">
                  <a:moveTo>
                    <a:pt x="378721" y="325335"/>
                  </a:moveTo>
                  <a:lnTo>
                    <a:pt x="270675" y="325335"/>
                  </a:lnTo>
                  <a:lnTo>
                    <a:pt x="296926" y="416915"/>
                  </a:lnTo>
                  <a:lnTo>
                    <a:pt x="409460" y="416915"/>
                  </a:lnTo>
                  <a:lnTo>
                    <a:pt x="378721" y="325335"/>
                  </a:lnTo>
                  <a:close/>
                </a:path>
                <a:path w="1148714" h="417194">
                  <a:moveTo>
                    <a:pt x="299197" y="88417"/>
                  </a:moveTo>
                  <a:lnTo>
                    <a:pt x="203720" y="88417"/>
                  </a:lnTo>
                  <a:lnTo>
                    <a:pt x="249897" y="249059"/>
                  </a:lnTo>
                  <a:lnTo>
                    <a:pt x="353118" y="249059"/>
                  </a:lnTo>
                  <a:lnTo>
                    <a:pt x="299197" y="88417"/>
                  </a:lnTo>
                  <a:close/>
                </a:path>
              </a:pathLst>
            </a:custGeom>
            <a:solidFill>
              <a:srgbClr val="3580C3"/>
            </a:solidFill>
          </p:spPr>
          <p:txBody>
            <a:bodyPr wrap="square" lIns="0" tIns="0" rIns="0" bIns="0" rtlCol="0"/>
            <a:lstStyle/>
            <a:p>
              <a:endParaRPr/>
            </a:p>
          </p:txBody>
        </p:sp>
        <p:sp>
          <p:nvSpPr>
            <p:cNvPr id="12" name="object 12"/>
            <p:cNvSpPr/>
            <p:nvPr/>
          </p:nvSpPr>
          <p:spPr>
            <a:xfrm>
              <a:off x="2151100" y="994803"/>
              <a:ext cx="332422" cy="416915"/>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1772792" y="994803"/>
              <a:ext cx="345694" cy="416915"/>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335316" y="994803"/>
              <a:ext cx="409473" cy="416915"/>
            </a:xfrm>
            <a:prstGeom prst="rect">
              <a:avLst/>
            </a:prstGeom>
            <a:blipFill>
              <a:blip r:embed="rId4" cstate="print"/>
              <a:stretch>
                <a:fillRect/>
              </a:stretch>
            </a:blipFill>
          </p:spPr>
          <p:txBody>
            <a:bodyPr wrap="square" lIns="0" tIns="0" rIns="0" bIns="0" rtlCol="0"/>
            <a:lstStyle/>
            <a:p>
              <a:endParaRPr/>
            </a:p>
          </p:txBody>
        </p:sp>
      </p:grpSp>
      <p:sp>
        <p:nvSpPr>
          <p:cNvPr id="15" name="object 15"/>
          <p:cNvSpPr/>
          <p:nvPr/>
        </p:nvSpPr>
        <p:spPr>
          <a:xfrm>
            <a:off x="2591269" y="984821"/>
            <a:ext cx="152692" cy="203441"/>
          </a:xfrm>
          <a:prstGeom prst="rect">
            <a:avLst/>
          </a:prstGeom>
          <a:blipFill>
            <a:blip r:embed="rId5" cstate="print"/>
            <a:stretch>
              <a:fillRect/>
            </a:stretch>
          </a:blipFill>
        </p:spPr>
        <p:txBody>
          <a:bodyPr wrap="square" lIns="0" tIns="0" rIns="0" bIns="0" rtlCol="0"/>
          <a:lstStyle/>
          <a:p>
            <a:endParaRPr/>
          </a:p>
        </p:txBody>
      </p:sp>
      <p:grpSp>
        <p:nvGrpSpPr>
          <p:cNvPr id="16" name="object 16"/>
          <p:cNvGrpSpPr/>
          <p:nvPr/>
        </p:nvGrpSpPr>
        <p:grpSpPr>
          <a:xfrm>
            <a:off x="2764955" y="988758"/>
            <a:ext cx="246379" cy="200025"/>
            <a:chOff x="2764955" y="988758"/>
            <a:chExt cx="246379" cy="200025"/>
          </a:xfrm>
        </p:grpSpPr>
        <p:sp>
          <p:nvSpPr>
            <p:cNvPr id="17" name="object 17"/>
            <p:cNvSpPr/>
            <p:nvPr/>
          </p:nvSpPr>
          <p:spPr>
            <a:xfrm>
              <a:off x="2925356" y="988758"/>
              <a:ext cx="85483" cy="195579"/>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2764955" y="988758"/>
              <a:ext cx="144284" cy="199504"/>
            </a:xfrm>
            <a:prstGeom prst="rect">
              <a:avLst/>
            </a:prstGeom>
            <a:blipFill>
              <a:blip r:embed="rId7" cstate="print"/>
              <a:stretch>
                <a:fillRect/>
              </a:stretch>
            </a:blipFill>
          </p:spPr>
          <p:txBody>
            <a:bodyPr wrap="square" lIns="0" tIns="0" rIns="0" bIns="0" rtlCol="0"/>
            <a:lstStyle/>
            <a:p>
              <a:endParaRPr/>
            </a:p>
          </p:txBody>
        </p:sp>
      </p:grpSp>
      <p:sp>
        <p:nvSpPr>
          <p:cNvPr id="19" name="object 19"/>
          <p:cNvSpPr txBox="1"/>
          <p:nvPr/>
        </p:nvSpPr>
        <p:spPr>
          <a:xfrm>
            <a:off x="3371303" y="881405"/>
            <a:ext cx="3226347" cy="550151"/>
          </a:xfrm>
          <a:prstGeom prst="rect">
            <a:avLst/>
          </a:prstGeom>
        </p:spPr>
        <p:txBody>
          <a:bodyPr vert="horz" wrap="square" lIns="0" tIns="31750" rIns="0" bIns="0" rtlCol="0">
            <a:spAutoFit/>
          </a:bodyPr>
          <a:lstStyle/>
          <a:p>
            <a:pPr marL="12700">
              <a:lnSpc>
                <a:spcPct val="100000"/>
              </a:lnSpc>
              <a:spcBef>
                <a:spcPts val="250"/>
              </a:spcBef>
            </a:pPr>
            <a:r>
              <a:rPr lang="tr-TR" sz="1600" b="1" spc="-30" dirty="0">
                <a:solidFill>
                  <a:srgbClr val="203A5D"/>
                </a:solidFill>
                <a:latin typeface="Trebuchet MS"/>
                <a:cs typeface="Trebuchet MS"/>
              </a:rPr>
              <a:t>Yenilikçi Sağlık Hizmeti Teknolojisi</a:t>
            </a:r>
            <a:endParaRPr sz="1600" dirty="0">
              <a:latin typeface="Trebuchet MS"/>
              <a:cs typeface="Trebuchet MS"/>
            </a:endParaRPr>
          </a:p>
          <a:p>
            <a:pPr marL="12700">
              <a:lnSpc>
                <a:spcPct val="100000"/>
              </a:lnSpc>
              <a:spcBef>
                <a:spcPts val="150"/>
              </a:spcBef>
            </a:pPr>
            <a:r>
              <a:rPr lang="tr-TR" sz="1600" spc="-90" dirty="0">
                <a:solidFill>
                  <a:srgbClr val="203A5D"/>
                </a:solidFill>
                <a:latin typeface="Trebuchet MS"/>
                <a:cs typeface="Trebuchet MS"/>
              </a:rPr>
              <a:t>Belgeli ve Klinik Onaylı</a:t>
            </a:r>
            <a:endParaRPr sz="1600" dirty="0">
              <a:latin typeface="Trebuchet MS"/>
              <a:cs typeface="Trebuchet MS"/>
            </a:endParaRPr>
          </a:p>
        </p:txBody>
      </p:sp>
      <p:sp>
        <p:nvSpPr>
          <p:cNvPr id="20" name="object 20"/>
          <p:cNvSpPr/>
          <p:nvPr/>
        </p:nvSpPr>
        <p:spPr>
          <a:xfrm>
            <a:off x="1261732" y="2157298"/>
            <a:ext cx="1549755" cy="2173109"/>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3060966" y="2152813"/>
            <a:ext cx="1540078" cy="2179205"/>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4836286" y="2163607"/>
            <a:ext cx="1488579" cy="2151126"/>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0309" cy="5328285"/>
            <a:chOff x="0" y="0"/>
            <a:chExt cx="7560309" cy="5328285"/>
          </a:xfrm>
        </p:grpSpPr>
        <p:sp>
          <p:nvSpPr>
            <p:cNvPr id="3" name="object 3"/>
            <p:cNvSpPr/>
            <p:nvPr/>
          </p:nvSpPr>
          <p:spPr>
            <a:xfrm>
              <a:off x="0" y="0"/>
              <a:ext cx="7560309" cy="2268855"/>
            </a:xfrm>
            <a:custGeom>
              <a:avLst/>
              <a:gdLst/>
              <a:ahLst/>
              <a:cxnLst/>
              <a:rect l="l" t="t" r="r" b="b"/>
              <a:pathLst>
                <a:path w="7560309" h="2268855">
                  <a:moveTo>
                    <a:pt x="0" y="2268626"/>
                  </a:moveTo>
                  <a:lnTo>
                    <a:pt x="7560005" y="2268626"/>
                  </a:lnTo>
                  <a:lnTo>
                    <a:pt x="7560005" y="0"/>
                  </a:lnTo>
                  <a:lnTo>
                    <a:pt x="0" y="0"/>
                  </a:lnTo>
                  <a:lnTo>
                    <a:pt x="0" y="2268626"/>
                  </a:lnTo>
                  <a:close/>
                </a:path>
              </a:pathLst>
            </a:custGeom>
            <a:solidFill>
              <a:srgbClr val="E4F5FC"/>
            </a:solidFill>
          </p:spPr>
          <p:txBody>
            <a:bodyPr wrap="square" lIns="0" tIns="0" rIns="0" bIns="0" rtlCol="0"/>
            <a:lstStyle/>
            <a:p>
              <a:endParaRPr/>
            </a:p>
          </p:txBody>
        </p:sp>
        <p:sp>
          <p:nvSpPr>
            <p:cNvPr id="4" name="object 4"/>
            <p:cNvSpPr/>
            <p:nvPr/>
          </p:nvSpPr>
          <p:spPr>
            <a:xfrm>
              <a:off x="0" y="2097544"/>
              <a:ext cx="7559992" cy="3230460"/>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p:nvPr/>
        </p:nvSpPr>
        <p:spPr>
          <a:xfrm>
            <a:off x="1173927" y="1864083"/>
            <a:ext cx="1768475" cy="548867"/>
          </a:xfrm>
          <a:prstGeom prst="rect">
            <a:avLst/>
          </a:prstGeom>
        </p:spPr>
        <p:txBody>
          <a:bodyPr vert="horz" wrap="square" lIns="0" tIns="58419" rIns="0" bIns="0" rtlCol="0">
            <a:spAutoFit/>
          </a:bodyPr>
          <a:lstStyle/>
          <a:p>
            <a:pPr marL="12700">
              <a:lnSpc>
                <a:spcPct val="100000"/>
              </a:lnSpc>
              <a:spcBef>
                <a:spcPts val="459"/>
              </a:spcBef>
            </a:pPr>
            <a:r>
              <a:rPr sz="950" b="1" dirty="0">
                <a:solidFill>
                  <a:srgbClr val="203A5D"/>
                </a:solidFill>
                <a:latin typeface="Trebuchet MS"/>
                <a:cs typeface="Trebuchet MS"/>
              </a:rPr>
              <a:t>Program</a:t>
            </a:r>
            <a:r>
              <a:rPr sz="950" b="1" spc="-100" dirty="0">
                <a:solidFill>
                  <a:srgbClr val="203A5D"/>
                </a:solidFill>
                <a:latin typeface="Trebuchet MS"/>
                <a:cs typeface="Trebuchet MS"/>
              </a:rPr>
              <a:t> </a:t>
            </a:r>
            <a:r>
              <a:rPr sz="950" b="1" spc="-30" dirty="0">
                <a:solidFill>
                  <a:srgbClr val="203A5D"/>
                </a:solidFill>
                <a:latin typeface="Trebuchet MS"/>
                <a:cs typeface="Trebuchet MS"/>
              </a:rPr>
              <a:t>1</a:t>
            </a:r>
            <a:endParaRPr sz="950" dirty="0">
              <a:latin typeface="Trebuchet MS"/>
              <a:cs typeface="Trebuchet MS"/>
            </a:endParaRPr>
          </a:p>
          <a:p>
            <a:pPr marL="12700">
              <a:lnSpc>
                <a:spcPct val="100000"/>
              </a:lnSpc>
              <a:spcBef>
                <a:spcPts val="370"/>
              </a:spcBef>
            </a:pPr>
            <a:r>
              <a:rPr lang="tr-TR" sz="950" spc="-30" dirty="0" err="1">
                <a:solidFill>
                  <a:srgbClr val="203A5D"/>
                </a:solidFill>
                <a:latin typeface="Trebuchet MS"/>
                <a:cs typeface="Trebuchet MS"/>
              </a:rPr>
              <a:t>Hipertonik</a:t>
            </a:r>
            <a:r>
              <a:rPr lang="tr-TR" sz="950" spc="-30" dirty="0">
                <a:solidFill>
                  <a:srgbClr val="203A5D"/>
                </a:solidFill>
                <a:latin typeface="Trebuchet MS"/>
                <a:cs typeface="Trebuchet MS"/>
              </a:rPr>
              <a:t> koşullarda yüksek tansiyonun düzenlenmesi için</a:t>
            </a:r>
            <a:endParaRPr sz="950" dirty="0">
              <a:latin typeface="Trebuchet MS"/>
              <a:cs typeface="Trebuchet MS"/>
            </a:endParaRPr>
          </a:p>
        </p:txBody>
      </p:sp>
      <p:sp>
        <p:nvSpPr>
          <p:cNvPr id="9" name="object 9"/>
          <p:cNvSpPr txBox="1"/>
          <p:nvPr/>
        </p:nvSpPr>
        <p:spPr>
          <a:xfrm>
            <a:off x="4648415" y="1864083"/>
            <a:ext cx="1718310" cy="548867"/>
          </a:xfrm>
          <a:prstGeom prst="rect">
            <a:avLst/>
          </a:prstGeom>
        </p:spPr>
        <p:txBody>
          <a:bodyPr vert="horz" wrap="square" lIns="0" tIns="58419" rIns="0" bIns="0" rtlCol="0">
            <a:spAutoFit/>
          </a:bodyPr>
          <a:lstStyle/>
          <a:p>
            <a:pPr marR="5080" algn="r">
              <a:lnSpc>
                <a:spcPct val="100000"/>
              </a:lnSpc>
              <a:spcBef>
                <a:spcPts val="459"/>
              </a:spcBef>
            </a:pPr>
            <a:r>
              <a:rPr sz="950" b="1" dirty="0">
                <a:solidFill>
                  <a:srgbClr val="203A5D"/>
                </a:solidFill>
                <a:latin typeface="Trebuchet MS"/>
                <a:cs typeface="Trebuchet MS"/>
              </a:rPr>
              <a:t>Program</a:t>
            </a:r>
            <a:r>
              <a:rPr sz="950" b="1" spc="-190" dirty="0">
                <a:solidFill>
                  <a:srgbClr val="203A5D"/>
                </a:solidFill>
                <a:latin typeface="Trebuchet MS"/>
                <a:cs typeface="Trebuchet MS"/>
              </a:rPr>
              <a:t> </a:t>
            </a:r>
            <a:r>
              <a:rPr sz="950" b="1" spc="-30" dirty="0">
                <a:solidFill>
                  <a:srgbClr val="203A5D"/>
                </a:solidFill>
                <a:latin typeface="Trebuchet MS"/>
                <a:cs typeface="Trebuchet MS"/>
              </a:rPr>
              <a:t>2</a:t>
            </a:r>
            <a:endParaRPr sz="950" dirty="0">
              <a:latin typeface="Trebuchet MS"/>
              <a:cs typeface="Trebuchet MS"/>
            </a:endParaRPr>
          </a:p>
          <a:p>
            <a:pPr marR="5080" algn="r">
              <a:lnSpc>
                <a:spcPct val="100000"/>
              </a:lnSpc>
              <a:spcBef>
                <a:spcPts val="370"/>
              </a:spcBef>
            </a:pPr>
            <a:r>
              <a:rPr lang="tr-TR" sz="950" spc="-30" dirty="0" err="1">
                <a:solidFill>
                  <a:srgbClr val="203A5D"/>
                </a:solidFill>
                <a:latin typeface="Trebuchet MS"/>
                <a:cs typeface="Trebuchet MS"/>
              </a:rPr>
              <a:t>Hipotonik</a:t>
            </a:r>
            <a:r>
              <a:rPr lang="tr-TR" sz="950" spc="-30" dirty="0">
                <a:solidFill>
                  <a:srgbClr val="203A5D"/>
                </a:solidFill>
                <a:latin typeface="Trebuchet MS"/>
                <a:cs typeface="Trebuchet MS"/>
              </a:rPr>
              <a:t> koşullarda düşük tansiyonun düzenlenmesi için </a:t>
            </a:r>
            <a:endParaRPr sz="950" dirty="0">
              <a:latin typeface="Trebuchet MS"/>
              <a:cs typeface="Trebuchet MS"/>
            </a:endParaRPr>
          </a:p>
        </p:txBody>
      </p:sp>
      <p:grpSp>
        <p:nvGrpSpPr>
          <p:cNvPr id="10" name="object 10"/>
          <p:cNvGrpSpPr/>
          <p:nvPr/>
        </p:nvGrpSpPr>
        <p:grpSpPr>
          <a:xfrm>
            <a:off x="1043927" y="1923605"/>
            <a:ext cx="5434965" cy="549910"/>
            <a:chOff x="1043927" y="1923605"/>
            <a:chExt cx="5434965" cy="549910"/>
          </a:xfrm>
        </p:grpSpPr>
        <p:sp>
          <p:nvSpPr>
            <p:cNvPr id="11" name="object 11"/>
            <p:cNvSpPr/>
            <p:nvPr/>
          </p:nvSpPr>
          <p:spPr>
            <a:xfrm>
              <a:off x="1043927" y="1923605"/>
              <a:ext cx="16510" cy="540385"/>
            </a:xfrm>
            <a:custGeom>
              <a:avLst/>
              <a:gdLst/>
              <a:ahLst/>
              <a:cxnLst/>
              <a:rect l="l" t="t" r="r" b="b"/>
              <a:pathLst>
                <a:path w="16509" h="540385">
                  <a:moveTo>
                    <a:pt x="16268" y="0"/>
                  </a:moveTo>
                  <a:lnTo>
                    <a:pt x="0" y="0"/>
                  </a:lnTo>
                  <a:lnTo>
                    <a:pt x="0" y="539775"/>
                  </a:lnTo>
                  <a:lnTo>
                    <a:pt x="16268" y="539775"/>
                  </a:lnTo>
                  <a:lnTo>
                    <a:pt x="16268" y="0"/>
                  </a:lnTo>
                  <a:close/>
                </a:path>
              </a:pathLst>
            </a:custGeom>
            <a:solidFill>
              <a:srgbClr val="FE0000"/>
            </a:solidFill>
          </p:spPr>
          <p:txBody>
            <a:bodyPr wrap="square" lIns="0" tIns="0" rIns="0" bIns="0" rtlCol="0"/>
            <a:lstStyle/>
            <a:p>
              <a:endParaRPr/>
            </a:p>
          </p:txBody>
        </p:sp>
        <p:sp>
          <p:nvSpPr>
            <p:cNvPr id="12" name="object 12"/>
            <p:cNvSpPr/>
            <p:nvPr/>
          </p:nvSpPr>
          <p:spPr>
            <a:xfrm>
              <a:off x="6462115" y="1933435"/>
              <a:ext cx="16510" cy="540385"/>
            </a:xfrm>
            <a:custGeom>
              <a:avLst/>
              <a:gdLst/>
              <a:ahLst/>
              <a:cxnLst/>
              <a:rect l="l" t="t" r="r" b="b"/>
              <a:pathLst>
                <a:path w="16510" h="540385">
                  <a:moveTo>
                    <a:pt x="16268" y="0"/>
                  </a:moveTo>
                  <a:lnTo>
                    <a:pt x="0" y="0"/>
                  </a:lnTo>
                  <a:lnTo>
                    <a:pt x="0" y="539775"/>
                  </a:lnTo>
                  <a:lnTo>
                    <a:pt x="16268" y="539775"/>
                  </a:lnTo>
                  <a:lnTo>
                    <a:pt x="16268" y="0"/>
                  </a:lnTo>
                  <a:close/>
                </a:path>
              </a:pathLst>
            </a:custGeom>
            <a:solidFill>
              <a:srgbClr val="009FE3"/>
            </a:solidFill>
          </p:spPr>
          <p:txBody>
            <a:bodyPr wrap="square" lIns="0" tIns="0" rIns="0" bIns="0" rtlCol="0"/>
            <a:lstStyle/>
            <a:p>
              <a:endParaRPr/>
            </a:p>
          </p:txBody>
        </p:sp>
      </p:grpSp>
      <p:sp>
        <p:nvSpPr>
          <p:cNvPr id="14" name="Başlık 13">
            <a:extLst>
              <a:ext uri="{FF2B5EF4-FFF2-40B4-BE49-F238E27FC236}">
                <a16:creationId xmlns="" xmlns:a16="http://schemas.microsoft.com/office/drawing/2014/main" id="{F468901F-3E95-254D-B2D7-1D6A78AD7555}"/>
              </a:ext>
            </a:extLst>
          </p:cNvPr>
          <p:cNvSpPr>
            <a:spLocks noGrp="1"/>
          </p:cNvSpPr>
          <p:nvPr>
            <p:ph type="title"/>
          </p:nvPr>
        </p:nvSpPr>
        <p:spPr>
          <a:xfrm>
            <a:off x="1745056" y="642527"/>
            <a:ext cx="4072737" cy="892552"/>
          </a:xfrm>
        </p:spPr>
        <p:txBody>
          <a:bodyPr/>
          <a:lstStyle/>
          <a:p>
            <a:pPr algn="ctr"/>
            <a:r>
              <a:rPr lang="tr-TR" dirty="0"/>
              <a:t>ABP-051’in İki İşlevsel Programı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0309" cy="4902200"/>
            <a:chOff x="0" y="0"/>
            <a:chExt cx="7560309" cy="4902200"/>
          </a:xfrm>
        </p:grpSpPr>
        <p:sp>
          <p:nvSpPr>
            <p:cNvPr id="3" name="object 3"/>
            <p:cNvSpPr/>
            <p:nvPr/>
          </p:nvSpPr>
          <p:spPr>
            <a:xfrm>
              <a:off x="0" y="293047"/>
              <a:ext cx="7559992" cy="46085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7560309" cy="3122930"/>
            </a:xfrm>
            <a:custGeom>
              <a:avLst/>
              <a:gdLst/>
              <a:ahLst/>
              <a:cxnLst/>
              <a:rect l="l" t="t" r="r" b="b"/>
              <a:pathLst>
                <a:path w="7560309" h="3122930">
                  <a:moveTo>
                    <a:pt x="7560005" y="0"/>
                  </a:moveTo>
                  <a:lnTo>
                    <a:pt x="0" y="0"/>
                  </a:lnTo>
                  <a:lnTo>
                    <a:pt x="0" y="3122790"/>
                  </a:lnTo>
                  <a:lnTo>
                    <a:pt x="7560005" y="3122790"/>
                  </a:lnTo>
                  <a:lnTo>
                    <a:pt x="7560005" y="0"/>
                  </a:lnTo>
                  <a:close/>
                </a:path>
              </a:pathLst>
            </a:custGeom>
            <a:solidFill>
              <a:srgbClr val="E4F5FC"/>
            </a:solidFill>
          </p:spPr>
          <p:txBody>
            <a:bodyPr wrap="square" lIns="0" tIns="0" rIns="0" bIns="0" rtlCol="0"/>
            <a:lstStyle/>
            <a:p>
              <a:endParaRPr/>
            </a:p>
          </p:txBody>
        </p:sp>
      </p:grpSp>
      <p:sp>
        <p:nvSpPr>
          <p:cNvPr id="5" name="object 5"/>
          <p:cNvSpPr txBox="1"/>
          <p:nvPr/>
        </p:nvSpPr>
        <p:spPr>
          <a:xfrm>
            <a:off x="1073762" y="3861524"/>
            <a:ext cx="1062355" cy="672428"/>
          </a:xfrm>
          <a:prstGeom prst="rect">
            <a:avLst/>
          </a:prstGeom>
        </p:spPr>
        <p:txBody>
          <a:bodyPr vert="horz" wrap="square" lIns="0" tIns="50165" rIns="0" bIns="0" rtlCol="0">
            <a:spAutoFit/>
          </a:bodyPr>
          <a:lstStyle/>
          <a:p>
            <a:pPr marL="12700">
              <a:lnSpc>
                <a:spcPct val="100000"/>
              </a:lnSpc>
              <a:spcBef>
                <a:spcPts val="395"/>
              </a:spcBef>
            </a:pPr>
            <a:r>
              <a:rPr lang="tr-TR" sz="1200" b="1" spc="-15" dirty="0">
                <a:solidFill>
                  <a:srgbClr val="FF8B00"/>
                </a:solidFill>
                <a:latin typeface="Trebuchet MS"/>
                <a:cs typeface="Trebuchet MS"/>
              </a:rPr>
              <a:t>MC-6 Bölgesi</a:t>
            </a:r>
            <a:endParaRPr sz="1200" dirty="0">
              <a:latin typeface="Trebuchet MS"/>
              <a:cs typeface="Trebuchet MS"/>
            </a:endParaRPr>
          </a:p>
          <a:p>
            <a:pPr marL="12700" marR="5080">
              <a:lnSpc>
                <a:spcPct val="111200"/>
              </a:lnSpc>
              <a:spcBef>
                <a:spcPts val="125"/>
              </a:spcBef>
            </a:pPr>
            <a:r>
              <a:rPr lang="tr-TR" sz="850" spc="-10" dirty="0">
                <a:solidFill>
                  <a:srgbClr val="203A5D"/>
                </a:solidFill>
                <a:latin typeface="Trebuchet MS"/>
                <a:cs typeface="Trebuchet MS"/>
              </a:rPr>
              <a:t>Hipertansiyon durumunda tansiyon düzenleme bölgesi</a:t>
            </a:r>
          </a:p>
        </p:txBody>
      </p:sp>
      <p:sp>
        <p:nvSpPr>
          <p:cNvPr id="6" name="object 6"/>
          <p:cNvSpPr txBox="1"/>
          <p:nvPr/>
        </p:nvSpPr>
        <p:spPr>
          <a:xfrm>
            <a:off x="5590095" y="3861524"/>
            <a:ext cx="1236155" cy="672428"/>
          </a:xfrm>
          <a:prstGeom prst="rect">
            <a:avLst/>
          </a:prstGeom>
        </p:spPr>
        <p:txBody>
          <a:bodyPr vert="horz" wrap="square" lIns="0" tIns="50165" rIns="0" bIns="0" rtlCol="0">
            <a:spAutoFit/>
          </a:bodyPr>
          <a:lstStyle/>
          <a:p>
            <a:pPr marL="362585" algn="r">
              <a:lnSpc>
                <a:spcPct val="100000"/>
              </a:lnSpc>
              <a:spcBef>
                <a:spcPts val="395"/>
              </a:spcBef>
            </a:pPr>
            <a:r>
              <a:rPr lang="tr-TR" sz="1200" b="1" spc="-15" dirty="0">
                <a:solidFill>
                  <a:srgbClr val="009FE3"/>
                </a:solidFill>
                <a:latin typeface="Trebuchet MS"/>
                <a:cs typeface="Trebuchet MS"/>
              </a:rPr>
              <a:t>TE-5 Bölgesi</a:t>
            </a:r>
            <a:endParaRPr sz="1200" dirty="0">
              <a:latin typeface="Trebuchet MS"/>
              <a:cs typeface="Trebuchet MS"/>
            </a:endParaRPr>
          </a:p>
          <a:p>
            <a:pPr marL="12700" marR="5080" indent="354965" algn="r">
              <a:lnSpc>
                <a:spcPct val="111200"/>
              </a:lnSpc>
              <a:spcBef>
                <a:spcPts val="125"/>
              </a:spcBef>
            </a:pPr>
            <a:r>
              <a:rPr lang="tr-TR" sz="850" spc="-5" dirty="0">
                <a:solidFill>
                  <a:srgbClr val="203A5D"/>
                </a:solidFill>
                <a:latin typeface="Trebuchet MS"/>
                <a:cs typeface="Trebuchet MS"/>
              </a:rPr>
              <a:t>Hipotansiyon durumunda tansiyon düzenleme bölgesi</a:t>
            </a:r>
            <a:endParaRPr sz="850" dirty="0">
              <a:latin typeface="Trebuchet MS"/>
              <a:cs typeface="Trebuchet MS"/>
            </a:endParaRPr>
          </a:p>
        </p:txBody>
      </p:sp>
      <p:sp>
        <p:nvSpPr>
          <p:cNvPr id="7" name="object 7"/>
          <p:cNvSpPr txBox="1">
            <a:spLocks noGrp="1"/>
          </p:cNvSpPr>
          <p:nvPr>
            <p:ph type="title"/>
          </p:nvPr>
        </p:nvSpPr>
        <p:spPr>
          <a:xfrm>
            <a:off x="2585224" y="649719"/>
            <a:ext cx="2302510" cy="330200"/>
          </a:xfrm>
          <a:prstGeom prst="rect">
            <a:avLst/>
          </a:prstGeom>
        </p:spPr>
        <p:txBody>
          <a:bodyPr vert="horz" wrap="square" lIns="0" tIns="12700" rIns="0" bIns="0" rtlCol="0">
            <a:spAutoFit/>
          </a:bodyPr>
          <a:lstStyle/>
          <a:p>
            <a:pPr marL="12700" algn="ctr">
              <a:lnSpc>
                <a:spcPct val="100000"/>
              </a:lnSpc>
              <a:spcBef>
                <a:spcPts val="100"/>
              </a:spcBef>
            </a:pPr>
            <a:r>
              <a:rPr lang="tr-TR" sz="2000" spc="-55" dirty="0"/>
              <a:t>Çalışma İlkeleri</a:t>
            </a:r>
            <a:endParaRPr sz="2000" dirty="0"/>
          </a:p>
        </p:txBody>
      </p:sp>
      <p:sp>
        <p:nvSpPr>
          <p:cNvPr id="10" name="Metin kutusu 9">
            <a:extLst>
              <a:ext uri="{FF2B5EF4-FFF2-40B4-BE49-F238E27FC236}">
                <a16:creationId xmlns="" xmlns:a16="http://schemas.microsoft.com/office/drawing/2014/main" id="{7F1C40E0-3D14-2045-B9B1-468584906D4C}"/>
              </a:ext>
            </a:extLst>
          </p:cNvPr>
          <p:cNvSpPr txBox="1"/>
          <p:nvPr/>
        </p:nvSpPr>
        <p:spPr>
          <a:xfrm>
            <a:off x="1488579" y="1192133"/>
            <a:ext cx="4495800" cy="738664"/>
          </a:xfrm>
          <a:prstGeom prst="rect">
            <a:avLst/>
          </a:prstGeom>
          <a:noFill/>
        </p:spPr>
        <p:txBody>
          <a:bodyPr wrap="square" rtlCol="0">
            <a:spAutoFit/>
          </a:bodyPr>
          <a:lstStyle/>
          <a:p>
            <a:pPr algn="ctr"/>
            <a:r>
              <a:rPr lang="tr-TR" sz="1200" spc="-20" dirty="0">
                <a:solidFill>
                  <a:srgbClr val="203A5D"/>
                </a:solidFill>
                <a:latin typeface="Trebuchet MS"/>
                <a:cs typeface="Trebuchet MS"/>
              </a:rPr>
              <a:t>Her bir çalışma programı, sol bileğin spesifik bölgelerinde insan cildinde bir dizi elektrik darbesi gönderir.</a:t>
            </a:r>
            <a:endParaRPr lang="tr-TR" sz="1200" dirty="0">
              <a:latin typeface="Trebuchet MS"/>
              <a:cs typeface="Trebuchet MS"/>
            </a:endParaRP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3246" y="840312"/>
            <a:ext cx="4848225" cy="921471"/>
          </a:xfrm>
          <a:prstGeom prst="rect">
            <a:avLst/>
          </a:prstGeom>
        </p:spPr>
        <p:txBody>
          <a:bodyPr vert="horz" wrap="square" lIns="0" tIns="7620" rIns="0" bIns="0" rtlCol="0">
            <a:spAutoFit/>
          </a:bodyPr>
          <a:lstStyle/>
          <a:p>
            <a:pPr marL="12700" marR="5080">
              <a:lnSpc>
                <a:spcPct val="101499"/>
              </a:lnSpc>
              <a:spcBef>
                <a:spcPts val="60"/>
              </a:spcBef>
            </a:pPr>
            <a:r>
              <a:rPr lang="tr-TR" sz="2000" spc="-35" dirty="0"/>
              <a:t>Tansiyon düzenleme, elektriksel sinir </a:t>
            </a:r>
            <a:r>
              <a:rPr lang="tr-TR" sz="2000" spc="-35" dirty="0" err="1"/>
              <a:t>stimülasyonu</a:t>
            </a:r>
            <a:r>
              <a:rPr lang="tr-TR" sz="2000" spc="-35" dirty="0"/>
              <a:t> ile </a:t>
            </a:r>
            <a:r>
              <a:rPr lang="tr-TR" sz="2000" spc="-35" dirty="0" err="1"/>
              <a:t>vasküler</a:t>
            </a:r>
            <a:r>
              <a:rPr lang="tr-TR" sz="2000" spc="-35" dirty="0"/>
              <a:t> durumun normalleştirilmesi ile elde edilir. </a:t>
            </a:r>
            <a:endParaRPr sz="2000" dirty="0"/>
          </a:p>
        </p:txBody>
      </p:sp>
      <p:sp>
        <p:nvSpPr>
          <p:cNvPr id="3" name="object 3"/>
          <p:cNvSpPr txBox="1"/>
          <p:nvPr/>
        </p:nvSpPr>
        <p:spPr>
          <a:xfrm>
            <a:off x="1282457" y="2950157"/>
            <a:ext cx="2650693" cy="1253548"/>
          </a:xfrm>
          <a:prstGeom prst="rect">
            <a:avLst/>
          </a:prstGeom>
        </p:spPr>
        <p:txBody>
          <a:bodyPr vert="horz" wrap="square" lIns="0" tIns="12700" rIns="0" bIns="0" rtlCol="0">
            <a:spAutoFit/>
          </a:bodyPr>
          <a:lstStyle/>
          <a:p>
            <a:pPr marL="12700" marR="744855">
              <a:lnSpc>
                <a:spcPct val="115799"/>
              </a:lnSpc>
              <a:spcBef>
                <a:spcPts val="100"/>
              </a:spcBef>
            </a:pPr>
            <a:r>
              <a:rPr lang="tr-TR" sz="1400" b="1" spc="-65" dirty="0">
                <a:solidFill>
                  <a:srgbClr val="7698AB"/>
                </a:solidFill>
                <a:latin typeface="Trebuchet MS"/>
                <a:cs typeface="Trebuchet MS"/>
              </a:rPr>
              <a:t>14 GÜNLÜK UYGULAMA</a:t>
            </a:r>
            <a:endParaRPr sz="1400" dirty="0">
              <a:latin typeface="Trebuchet MS"/>
              <a:cs typeface="Trebuchet MS"/>
            </a:endParaRPr>
          </a:p>
          <a:p>
            <a:pPr marL="12700" marR="5080">
              <a:lnSpc>
                <a:spcPct val="108000"/>
              </a:lnSpc>
              <a:spcBef>
                <a:spcPts val="555"/>
              </a:spcBef>
            </a:pPr>
            <a:r>
              <a:rPr lang="tr-TR" sz="1400" spc="-50" dirty="0">
                <a:solidFill>
                  <a:srgbClr val="7698AB"/>
                </a:solidFill>
                <a:latin typeface="Trebuchet MS"/>
                <a:cs typeface="Trebuchet MS"/>
              </a:rPr>
              <a:t>Maksimum tedavi verimliliği sağlar ve </a:t>
            </a:r>
            <a:r>
              <a:rPr lang="tr-TR" sz="1400" spc="-50" dirty="0" err="1">
                <a:solidFill>
                  <a:srgbClr val="7698AB"/>
                </a:solidFill>
                <a:latin typeface="Trebuchet MS"/>
                <a:cs typeface="Trebuchet MS"/>
              </a:rPr>
              <a:t>hipertansif</a:t>
            </a:r>
            <a:r>
              <a:rPr lang="tr-TR" sz="1400" spc="-50" dirty="0">
                <a:solidFill>
                  <a:srgbClr val="7698AB"/>
                </a:solidFill>
                <a:latin typeface="Trebuchet MS"/>
                <a:cs typeface="Trebuchet MS"/>
              </a:rPr>
              <a:t> krizleri ve bunların neden olduğu komplikasyonları önler</a:t>
            </a:r>
            <a:endParaRPr sz="1400" dirty="0">
              <a:latin typeface="Trebuchet MS"/>
              <a:cs typeface="Trebuchet MS"/>
            </a:endParaRPr>
          </a:p>
        </p:txBody>
      </p:sp>
      <p:sp>
        <p:nvSpPr>
          <p:cNvPr id="4" name="object 4"/>
          <p:cNvSpPr txBox="1"/>
          <p:nvPr/>
        </p:nvSpPr>
        <p:spPr>
          <a:xfrm>
            <a:off x="4914683" y="3011041"/>
            <a:ext cx="1454357" cy="1030347"/>
          </a:xfrm>
          <a:prstGeom prst="rect">
            <a:avLst/>
          </a:prstGeom>
        </p:spPr>
        <p:txBody>
          <a:bodyPr vert="horz" wrap="square" lIns="0" tIns="11430" rIns="0" bIns="0" rtlCol="0">
            <a:spAutoFit/>
          </a:bodyPr>
          <a:lstStyle/>
          <a:p>
            <a:pPr marL="12700" marR="5080">
              <a:lnSpc>
                <a:spcPct val="111600"/>
              </a:lnSpc>
              <a:spcBef>
                <a:spcPts val="90"/>
              </a:spcBef>
            </a:pPr>
            <a:r>
              <a:rPr lang="tr-TR" sz="1200" b="1" spc="-75" dirty="0">
                <a:solidFill>
                  <a:srgbClr val="203A5D"/>
                </a:solidFill>
                <a:latin typeface="Trebuchet MS"/>
                <a:cs typeface="Trebuchet MS"/>
              </a:rPr>
              <a:t>Günde 1 ila 3 kez uygulanır.</a:t>
            </a:r>
            <a:endParaRPr sz="1200" dirty="0">
              <a:latin typeface="Trebuchet MS"/>
              <a:cs typeface="Trebuchet MS"/>
            </a:endParaRPr>
          </a:p>
          <a:p>
            <a:pPr>
              <a:lnSpc>
                <a:spcPct val="100000"/>
              </a:lnSpc>
              <a:spcBef>
                <a:spcPts val="5"/>
              </a:spcBef>
            </a:pPr>
            <a:endParaRPr sz="1350" dirty="0">
              <a:latin typeface="Trebuchet MS"/>
              <a:cs typeface="Trebuchet MS"/>
            </a:endParaRPr>
          </a:p>
          <a:p>
            <a:pPr marL="12700" marR="11430">
              <a:lnSpc>
                <a:spcPct val="111600"/>
              </a:lnSpc>
              <a:spcBef>
                <a:spcPts val="5"/>
              </a:spcBef>
            </a:pPr>
            <a:r>
              <a:rPr lang="tr-TR" sz="1200" b="1" spc="5" dirty="0">
                <a:solidFill>
                  <a:srgbClr val="203A5D"/>
                </a:solidFill>
                <a:latin typeface="Trebuchet MS"/>
                <a:cs typeface="Trebuchet MS"/>
              </a:rPr>
              <a:t>Tek prosedür süresi 6 dakikadır.</a:t>
            </a:r>
            <a:endParaRPr sz="1200" dirty="0">
              <a:latin typeface="Trebuchet MS"/>
              <a:cs typeface="Trebuchet MS"/>
            </a:endParaRPr>
          </a:p>
        </p:txBody>
      </p:sp>
      <p:sp>
        <p:nvSpPr>
          <p:cNvPr id="5" name="object 5"/>
          <p:cNvSpPr/>
          <p:nvPr/>
        </p:nvSpPr>
        <p:spPr>
          <a:xfrm>
            <a:off x="4423930" y="3040126"/>
            <a:ext cx="0" cy="1453515"/>
          </a:xfrm>
          <a:custGeom>
            <a:avLst/>
            <a:gdLst/>
            <a:ahLst/>
            <a:cxnLst/>
            <a:rect l="l" t="t" r="r" b="b"/>
            <a:pathLst>
              <a:path h="1453514">
                <a:moveTo>
                  <a:pt x="0" y="0"/>
                </a:moveTo>
                <a:lnTo>
                  <a:pt x="0" y="1453515"/>
                </a:lnTo>
              </a:path>
            </a:pathLst>
          </a:custGeom>
          <a:ln w="9525">
            <a:solidFill>
              <a:srgbClr val="B3D6EA"/>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60005" cy="532800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94782" y="1607412"/>
            <a:ext cx="2966936" cy="252633"/>
          </a:xfrm>
          <a:prstGeom prst="rect">
            <a:avLst/>
          </a:prstGeom>
        </p:spPr>
        <p:txBody>
          <a:bodyPr vert="horz" wrap="square" lIns="0" tIns="13970" rIns="0" bIns="0" rtlCol="0">
            <a:spAutoFit/>
          </a:bodyPr>
          <a:lstStyle/>
          <a:p>
            <a:pPr marL="12700" algn="ctr">
              <a:lnSpc>
                <a:spcPct val="100000"/>
              </a:lnSpc>
              <a:spcBef>
                <a:spcPts val="110"/>
              </a:spcBef>
            </a:pPr>
            <a:r>
              <a:rPr lang="tr-TR" sz="1550" spc="-75" dirty="0">
                <a:solidFill>
                  <a:srgbClr val="203A5D"/>
                </a:solidFill>
                <a:latin typeface="Trebuchet MS"/>
                <a:cs typeface="Trebuchet MS"/>
              </a:rPr>
              <a:t>Dilediğiniz Zaman. Dilediğiniz Yerde.</a:t>
            </a:r>
            <a:endParaRPr sz="1550" dirty="0">
              <a:latin typeface="Trebuchet MS"/>
              <a:cs typeface="Trebuchet MS"/>
            </a:endParaRPr>
          </a:p>
        </p:txBody>
      </p:sp>
      <p:sp>
        <p:nvSpPr>
          <p:cNvPr id="5" name="Metin kutusu 4">
            <a:extLst>
              <a:ext uri="{FF2B5EF4-FFF2-40B4-BE49-F238E27FC236}">
                <a16:creationId xmlns="" xmlns:a16="http://schemas.microsoft.com/office/drawing/2014/main" id="{23ED406B-8921-CD42-9A1F-B8A4BD5EA925}"/>
              </a:ext>
            </a:extLst>
          </p:cNvPr>
          <p:cNvSpPr txBox="1"/>
          <p:nvPr/>
        </p:nvSpPr>
        <p:spPr>
          <a:xfrm>
            <a:off x="1035050" y="533400"/>
            <a:ext cx="5410200" cy="1200329"/>
          </a:xfrm>
          <a:prstGeom prst="rect">
            <a:avLst/>
          </a:prstGeom>
          <a:noFill/>
        </p:spPr>
        <p:txBody>
          <a:bodyPr wrap="square" rtlCol="0">
            <a:spAutoFit/>
          </a:bodyPr>
          <a:lstStyle/>
          <a:p>
            <a:pPr algn="ctr"/>
            <a:r>
              <a:rPr lang="tr-TR" sz="2400" b="1" spc="-45" dirty="0">
                <a:solidFill>
                  <a:srgbClr val="FFFFFF"/>
                </a:solidFill>
                <a:latin typeface="Trebuchet MS"/>
                <a:cs typeface="Trebuchet MS"/>
              </a:rPr>
              <a:t>Tansiyon Yönetimi Daha da Kolay bir Hale Geldi</a:t>
            </a:r>
            <a:endParaRPr lang="tr-TR" sz="2400" dirty="0">
              <a:latin typeface="Trebuchet MS"/>
              <a:cs typeface="Trebuchet MS"/>
            </a:endParaRPr>
          </a:p>
          <a:p>
            <a:pPr algn="ctr"/>
            <a:endParaRPr lang="tr-TR"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TotalTime>
  <Words>734</Words>
  <Application>Microsoft Office PowerPoint</Application>
  <PresentationFormat>Özel</PresentationFormat>
  <Paragraphs>85</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Office Theme</vt:lpstr>
      <vt:lpstr>PowerPoint Sunusu</vt:lpstr>
      <vt:lpstr>"Tüm maruz kalma programlarını kontrol etmek ve iyileştirmek üzere, girişimsel olmayan elektrostimülasyon yöntemini mükemmelleştirdik."</vt:lpstr>
      <vt:lpstr>Güvenli ve Etkili:</vt:lpstr>
      <vt:lpstr>PowerPoint Sunusu</vt:lpstr>
      <vt:lpstr>PowerPoint Sunusu</vt:lpstr>
      <vt:lpstr>ABP-051’in İki İşlevsel Programı</vt:lpstr>
      <vt:lpstr>Çalışma İlkeleri</vt:lpstr>
      <vt:lpstr>Tansiyon düzenleme, elektriksel sinir stimülasyonu ile vasküler durumun normalleştirilmesi ile elde edilir. </vt:lpstr>
      <vt:lpstr>PowerPoint Sunusu</vt:lpstr>
      <vt:lpstr>PowerPoint Sunusu</vt:lpstr>
      <vt:lpstr>ABP-051 Etkinliğini Kanıtlamıştır.</vt:lpstr>
      <vt:lpstr>Etkili Tedavi</vt:lpstr>
      <vt:lpstr>Etkili Tedavi</vt:lpstr>
      <vt:lpstr>Mesleki Hastalıkların Önlenmesi</vt:lpstr>
      <vt:lpstr>PowerPoint Sunusu</vt:lpstr>
      <vt:lpstr>PowerPoint Sunusu</vt:lpstr>
      <vt:lpstr>Tedavi Faydaları</vt:lpstr>
      <vt:lpstr>Sağlığınız İçin Yeni Bir Yaklaşım Geliştirin.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hp</cp:lastModifiedBy>
  <cp:revision>6</cp:revision>
  <cp:lastPrinted>2020-07-22T12:32:17Z</cp:lastPrinted>
  <dcterms:created xsi:type="dcterms:W3CDTF">2020-03-03T10:16:11Z</dcterms:created>
  <dcterms:modified xsi:type="dcterms:W3CDTF">2020-07-22T12:32:29Z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2019-08-19T00:00:00Z</vt:filetime>
  </property>
  <property fmtid="{D5CDD505-2E9C-101B-9397-08002B2CF9AE}" pid="3" name="Creator">
    <vt:lpwstr>Adobe InDesign CC 14.0 (Macintosh)</vt:lpwstr>
  </property>
  <property fmtid="{D5CDD505-2E9C-101B-9397-08002B2CF9AE}" pid="4" name="LastSaved">
    <vt:filetime>2020-03-03T00:00:00Z</vt:filetime>
  </property>
</Properties>
</file>